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33" r:id="rId1"/>
    <p:sldMasterId id="2147484742" r:id="rId2"/>
    <p:sldMasterId id="2147484834" r:id="rId3"/>
    <p:sldMasterId id="2147483648" r:id="rId4"/>
  </p:sldMasterIdLst>
  <p:sldIdLst>
    <p:sldId id="256" r:id="rId5"/>
    <p:sldId id="279" r:id="rId6"/>
    <p:sldId id="288" r:id="rId7"/>
    <p:sldId id="283" r:id="rId8"/>
    <p:sldId id="258" r:id="rId9"/>
    <p:sldId id="268" r:id="rId10"/>
    <p:sldId id="260" r:id="rId11"/>
    <p:sldId id="261" r:id="rId12"/>
    <p:sldId id="262" r:id="rId13"/>
    <p:sldId id="270" r:id="rId14"/>
    <p:sldId id="271" r:id="rId15"/>
    <p:sldId id="264" r:id="rId16"/>
    <p:sldId id="266" r:id="rId17"/>
    <p:sldId id="263" r:id="rId18"/>
    <p:sldId id="280" r:id="rId19"/>
    <p:sldId id="281" r:id="rId20"/>
    <p:sldId id="284" r:id="rId21"/>
    <p:sldId id="275" r:id="rId22"/>
    <p:sldId id="272" r:id="rId23"/>
    <p:sldId id="276" r:id="rId24"/>
    <p:sldId id="269" r:id="rId25"/>
    <p:sldId id="285" r:id="rId26"/>
    <p:sldId id="267" r:id="rId27"/>
    <p:sldId id="274" r:id="rId28"/>
    <p:sldId id="278" r:id="rId29"/>
    <p:sldId id="287" r:id="rId30"/>
    <p:sldId id="282" r:id="rId3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3F4E5-CF85-627C-0DD4-D79003E1E87D}" v="170" dt="2023-02-18T21:34:47.904"/>
    <p1510:client id="{6500BBA0-4D7D-5967-D85D-C03F67BB5444}" v="61" dt="2023-02-21T19:08:04.348"/>
    <p1510:client id="{6B0BA5F9-461A-741C-D74A-E26905A49181}" v="7" dt="2023-02-21T18:09:36.724"/>
    <p1510:client id="{705C3A9C-9BDC-4675-99D7-B3E4202A2E35}" v="102" dt="2023-02-18T19:55:49.738"/>
    <p1510:client id="{7BEE52D6-F439-2A24-D75F-219A4908E285}" v="1069" dt="2023-02-20T19:51:32.286"/>
    <p1510:client id="{8BEFAED1-965E-883D-0C2C-E003782A401A}" v="3" dt="2023-02-22T21:31:08.233"/>
    <p1510:client id="{9384FFEA-25E4-445D-93DE-32C27198D756}" v="358" dt="2023-02-14T21:02:40.072"/>
    <p1510:client id="{A25589F6-DAAA-1080-C7C4-7CD318A818D6}" v="368" dt="2023-02-18T20:56:11.183"/>
    <p1510:client id="{E269E69A-66E2-D30F-1809-9B92F811DCAC}" v="59" dt="2023-02-18T21:03:43.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33"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Kinane" userId="S::alan@azurealan.ie::4ad6f7ec-75a6-4526-aa45-1a79e4391299" providerId="AD" clId="Web-{9384FFEA-25E4-445D-93DE-32C27198D756}"/>
    <pc:docChg chg="addSld delSld modSld">
      <pc:chgData name="Alan Kinane" userId="S::alan@azurealan.ie::4ad6f7ec-75a6-4526-aa45-1a79e4391299" providerId="AD" clId="Web-{9384FFEA-25E4-445D-93DE-32C27198D756}" dt="2023-02-14T21:02:40.072" v="362" actId="20577"/>
      <pc:docMkLst>
        <pc:docMk/>
      </pc:docMkLst>
      <pc:sldChg chg="addSp delSp modSp">
        <pc:chgData name="Alan Kinane" userId="S::alan@azurealan.ie::4ad6f7ec-75a6-4526-aa45-1a79e4391299" providerId="AD" clId="Web-{9384FFEA-25E4-445D-93DE-32C27198D756}" dt="2023-02-14T20:22:46.855" v="17" actId="1076"/>
        <pc:sldMkLst>
          <pc:docMk/>
          <pc:sldMk cId="109857222" sldId="256"/>
        </pc:sldMkLst>
        <pc:spChg chg="del mod">
          <ac:chgData name="Alan Kinane" userId="S::alan@azurealan.ie::4ad6f7ec-75a6-4526-aa45-1a79e4391299" providerId="AD" clId="Web-{9384FFEA-25E4-445D-93DE-32C27198D756}" dt="2023-02-14T20:22:25.995" v="13"/>
          <ac:spMkLst>
            <pc:docMk/>
            <pc:sldMk cId="109857222" sldId="256"/>
            <ac:spMk id="2" creationId="{00000000-0000-0000-0000-000000000000}"/>
          </ac:spMkLst>
        </pc:spChg>
        <pc:spChg chg="del">
          <ac:chgData name="Alan Kinane" userId="S::alan@azurealan.ie::4ad6f7ec-75a6-4526-aa45-1a79e4391299" providerId="AD" clId="Web-{9384FFEA-25E4-445D-93DE-32C27198D756}" dt="2023-02-14T20:22:32.433" v="15"/>
          <ac:spMkLst>
            <pc:docMk/>
            <pc:sldMk cId="109857222" sldId="256"/>
            <ac:spMk id="3" creationId="{00000000-0000-0000-0000-000000000000}"/>
          </ac:spMkLst>
        </pc:spChg>
        <pc:picChg chg="add mod">
          <ac:chgData name="Alan Kinane" userId="S::alan@azurealan.ie::4ad6f7ec-75a6-4526-aa45-1a79e4391299" providerId="AD" clId="Web-{9384FFEA-25E4-445D-93DE-32C27198D756}" dt="2023-02-14T20:22:46.855" v="17" actId="1076"/>
          <ac:picMkLst>
            <pc:docMk/>
            <pc:sldMk cId="109857222" sldId="256"/>
            <ac:picMk id="4" creationId="{14ED1631-8E5E-A2DA-DE2B-9F82069AEA0E}"/>
          </ac:picMkLst>
        </pc:picChg>
      </pc:sldChg>
      <pc:sldChg chg="modSp new">
        <pc:chgData name="Alan Kinane" userId="S::alan@azurealan.ie::4ad6f7ec-75a6-4526-aa45-1a79e4391299" providerId="AD" clId="Web-{9384FFEA-25E4-445D-93DE-32C27198D756}" dt="2023-02-14T21:02:40.072" v="362" actId="20577"/>
        <pc:sldMkLst>
          <pc:docMk/>
          <pc:sldMk cId="2392501949" sldId="257"/>
        </pc:sldMkLst>
        <pc:spChg chg="mod">
          <ac:chgData name="Alan Kinane" userId="S::alan@azurealan.ie::4ad6f7ec-75a6-4526-aa45-1a79e4391299" providerId="AD" clId="Web-{9384FFEA-25E4-445D-93DE-32C27198D756}" dt="2023-02-14T20:18:12.411" v="5" actId="20577"/>
          <ac:spMkLst>
            <pc:docMk/>
            <pc:sldMk cId="2392501949" sldId="257"/>
            <ac:spMk id="2" creationId="{6794BBFD-6C0E-21A0-825C-C9BA914B8D35}"/>
          </ac:spMkLst>
        </pc:spChg>
        <pc:spChg chg="mod">
          <ac:chgData name="Alan Kinane" userId="S::alan@azurealan.ie::4ad6f7ec-75a6-4526-aa45-1a79e4391299" providerId="AD" clId="Web-{9384FFEA-25E4-445D-93DE-32C27198D756}" dt="2023-02-14T21:02:40.072" v="362" actId="20577"/>
          <ac:spMkLst>
            <pc:docMk/>
            <pc:sldMk cId="2392501949" sldId="257"/>
            <ac:spMk id="3" creationId="{F612B355-094F-F22C-9163-4374D31A29C4}"/>
          </ac:spMkLst>
        </pc:spChg>
      </pc:sldChg>
      <pc:sldChg chg="addSp delSp modSp new del mod setBg">
        <pc:chgData name="Alan Kinane" userId="S::alan@azurealan.ie::4ad6f7ec-75a6-4526-aa45-1a79e4391299" providerId="AD" clId="Web-{9384FFEA-25E4-445D-93DE-32C27198D756}" dt="2023-02-14T20:45:59.906" v="57"/>
        <pc:sldMkLst>
          <pc:docMk/>
          <pc:sldMk cId="113069816" sldId="258"/>
        </pc:sldMkLst>
        <pc:spChg chg="del">
          <ac:chgData name="Alan Kinane" userId="S::alan@azurealan.ie::4ad6f7ec-75a6-4526-aa45-1a79e4391299" providerId="AD" clId="Web-{9384FFEA-25E4-445D-93DE-32C27198D756}" dt="2023-02-14T20:44:41.138" v="47"/>
          <ac:spMkLst>
            <pc:docMk/>
            <pc:sldMk cId="113069816" sldId="258"/>
            <ac:spMk id="2" creationId="{9F8FC0A2-F424-23A7-FE86-3B00E7EF3B0D}"/>
          </ac:spMkLst>
        </pc:spChg>
        <pc:spChg chg="del">
          <ac:chgData name="Alan Kinane" userId="S::alan@azurealan.ie::4ad6f7ec-75a6-4526-aa45-1a79e4391299" providerId="AD" clId="Web-{9384FFEA-25E4-445D-93DE-32C27198D756}" dt="2023-02-14T20:44:37.560" v="46"/>
          <ac:spMkLst>
            <pc:docMk/>
            <pc:sldMk cId="113069816" sldId="258"/>
            <ac:spMk id="3" creationId="{D8FAAC12-7623-0BA4-9634-3FA75FAD219E}"/>
          </ac:spMkLst>
        </pc:spChg>
        <pc:spChg chg="add del mod">
          <ac:chgData name="Alan Kinane" userId="S::alan@azurealan.ie::4ad6f7ec-75a6-4526-aa45-1a79e4391299" providerId="AD" clId="Web-{9384FFEA-25E4-445D-93DE-32C27198D756}" dt="2023-02-14T20:45:49.562" v="56"/>
          <ac:spMkLst>
            <pc:docMk/>
            <pc:sldMk cId="113069816" sldId="258"/>
            <ac:spMk id="6" creationId="{31FF8C33-96D6-4829-4432-352DD5D88867}"/>
          </ac:spMkLst>
        </pc:spChg>
        <pc:spChg chg="add">
          <ac:chgData name="Alan Kinane" userId="S::alan@azurealan.ie::4ad6f7ec-75a6-4526-aa45-1a79e4391299" providerId="AD" clId="Web-{9384FFEA-25E4-445D-93DE-32C27198D756}" dt="2023-02-14T20:45:29.671" v="53"/>
          <ac:spMkLst>
            <pc:docMk/>
            <pc:sldMk cId="113069816" sldId="258"/>
            <ac:spMk id="9" creationId="{B94BF6D8-BAB7-4EB4-9B19-BB8B2F0F700E}"/>
          </ac:spMkLst>
        </pc:spChg>
        <pc:spChg chg="add">
          <ac:chgData name="Alan Kinane" userId="S::alan@azurealan.ie::4ad6f7ec-75a6-4526-aa45-1a79e4391299" providerId="AD" clId="Web-{9384FFEA-25E4-445D-93DE-32C27198D756}" dt="2023-02-14T20:45:29.671" v="53"/>
          <ac:spMkLst>
            <pc:docMk/>
            <pc:sldMk cId="113069816" sldId="258"/>
            <ac:spMk id="11" creationId="{B233FAAD-5E0A-4FBB-9800-1DAEE5039AF6}"/>
          </ac:spMkLst>
        </pc:spChg>
        <pc:spChg chg="add">
          <ac:chgData name="Alan Kinane" userId="S::alan@azurealan.ie::4ad6f7ec-75a6-4526-aa45-1a79e4391299" providerId="AD" clId="Web-{9384FFEA-25E4-445D-93DE-32C27198D756}" dt="2023-02-14T20:45:29.671" v="53"/>
          <ac:spMkLst>
            <pc:docMk/>
            <pc:sldMk cId="113069816" sldId="258"/>
            <ac:spMk id="13" creationId="{554C44F0-F390-48A8-974F-CAC9A33FFE39}"/>
          </ac:spMkLst>
        </pc:spChg>
        <pc:picChg chg="add del mod ord">
          <ac:chgData name="Alan Kinane" userId="S::alan@azurealan.ie::4ad6f7ec-75a6-4526-aa45-1a79e4391299" providerId="AD" clId="Web-{9384FFEA-25E4-445D-93DE-32C27198D756}" dt="2023-02-14T20:45:45.890" v="55"/>
          <ac:picMkLst>
            <pc:docMk/>
            <pc:sldMk cId="113069816" sldId="258"/>
            <ac:picMk id="4" creationId="{BEDD76D6-6DC5-B927-9FEE-AE8C51FA1B6E}"/>
          </ac:picMkLst>
        </pc:picChg>
      </pc:sldChg>
      <pc:sldChg chg="addSp delSp modSp new">
        <pc:chgData name="Alan Kinane" userId="S::alan@azurealan.ie::4ad6f7ec-75a6-4526-aa45-1a79e4391299" providerId="AD" clId="Web-{9384FFEA-25E4-445D-93DE-32C27198D756}" dt="2023-02-14T20:50:20.569" v="76"/>
        <pc:sldMkLst>
          <pc:docMk/>
          <pc:sldMk cId="3081693104" sldId="258"/>
        </pc:sldMkLst>
        <pc:spChg chg="del">
          <ac:chgData name="Alan Kinane" userId="S::alan@azurealan.ie::4ad6f7ec-75a6-4526-aa45-1a79e4391299" providerId="AD" clId="Web-{9384FFEA-25E4-445D-93DE-32C27198D756}" dt="2023-02-14T20:46:06.453" v="60"/>
          <ac:spMkLst>
            <pc:docMk/>
            <pc:sldMk cId="3081693104" sldId="258"/>
            <ac:spMk id="2" creationId="{BD9161BE-DF60-BCC8-B8C9-23BDA72D7984}"/>
          </ac:spMkLst>
        </pc:spChg>
        <pc:spChg chg="del">
          <ac:chgData name="Alan Kinane" userId="S::alan@azurealan.ie::4ad6f7ec-75a6-4526-aa45-1a79e4391299" providerId="AD" clId="Web-{9384FFEA-25E4-445D-93DE-32C27198D756}" dt="2023-02-14T20:46:05.406" v="59"/>
          <ac:spMkLst>
            <pc:docMk/>
            <pc:sldMk cId="3081693104" sldId="258"/>
            <ac:spMk id="3" creationId="{CA5C219D-16B3-CC39-2C81-23D4C90E727D}"/>
          </ac:spMkLst>
        </pc:spChg>
        <pc:picChg chg="add del mod">
          <ac:chgData name="Alan Kinane" userId="S::alan@azurealan.ie::4ad6f7ec-75a6-4526-aa45-1a79e4391299" providerId="AD" clId="Web-{9384FFEA-25E4-445D-93DE-32C27198D756}" dt="2023-02-14T20:50:20.569" v="76"/>
          <ac:picMkLst>
            <pc:docMk/>
            <pc:sldMk cId="3081693104" sldId="258"/>
            <ac:picMk id="4" creationId="{B7F9ACEF-590F-DC1B-F2C3-264139A955A2}"/>
          </ac:picMkLst>
        </pc:picChg>
        <pc:picChg chg="add del mod">
          <ac:chgData name="Alan Kinane" userId="S::alan@azurealan.ie::4ad6f7ec-75a6-4526-aa45-1a79e4391299" providerId="AD" clId="Web-{9384FFEA-25E4-445D-93DE-32C27198D756}" dt="2023-02-14T20:50:19.850" v="75"/>
          <ac:picMkLst>
            <pc:docMk/>
            <pc:sldMk cId="3081693104" sldId="258"/>
            <ac:picMk id="5" creationId="{9347851B-FF56-D0A3-6206-8526B3FC3ADE}"/>
          </ac:picMkLst>
        </pc:picChg>
      </pc:sldChg>
    </pc:docChg>
  </pc:docChgLst>
  <pc:docChgLst>
    <pc:chgData name="Guest User" userId="S::urn:spo:anon#47e8f8f787d6ddfa093681642194fb07274ca977517f86edf242528a1e7ecf89::" providerId="AD" clId="Web-{E269E69A-66E2-D30F-1809-9B92F811DCAC}"/>
    <pc:docChg chg="addSld modSld">
      <pc:chgData name="Guest User" userId="S::urn:spo:anon#47e8f8f787d6ddfa093681642194fb07274ca977517f86edf242528a1e7ecf89::" providerId="AD" clId="Web-{E269E69A-66E2-D30F-1809-9B92F811DCAC}" dt="2023-02-18T21:03:48.723" v="82"/>
      <pc:docMkLst>
        <pc:docMk/>
      </pc:docMkLst>
      <pc:sldChg chg="addSp modSp">
        <pc:chgData name="Guest User" userId="S::urn:spo:anon#47e8f8f787d6ddfa093681642194fb07274ca977517f86edf242528a1e7ecf89::" providerId="AD" clId="Web-{E269E69A-66E2-D30F-1809-9B92F811DCAC}" dt="2023-02-18T20:59:37.943" v="14" actId="1076"/>
        <pc:sldMkLst>
          <pc:docMk/>
          <pc:sldMk cId="2640962013" sldId="263"/>
        </pc:sldMkLst>
        <pc:picChg chg="mod">
          <ac:chgData name="Guest User" userId="S::urn:spo:anon#47e8f8f787d6ddfa093681642194fb07274ca977517f86edf242528a1e7ecf89::" providerId="AD" clId="Web-{E269E69A-66E2-D30F-1809-9B92F811DCAC}" dt="2023-02-18T20:59:34.240" v="12" actId="14100"/>
          <ac:picMkLst>
            <pc:docMk/>
            <pc:sldMk cId="2640962013" sldId="263"/>
            <ac:picMk id="4" creationId="{66503897-7892-B12E-735D-D43B84738158}"/>
          </ac:picMkLst>
        </pc:picChg>
        <pc:picChg chg="add mod">
          <ac:chgData name="Guest User" userId="S::urn:spo:anon#47e8f8f787d6ddfa093681642194fb07274ca977517f86edf242528a1e7ecf89::" providerId="AD" clId="Web-{E269E69A-66E2-D30F-1809-9B92F811DCAC}" dt="2023-02-18T20:59:37.943" v="14" actId="1076"/>
          <ac:picMkLst>
            <pc:docMk/>
            <pc:sldMk cId="2640962013" sldId="263"/>
            <ac:picMk id="5" creationId="{55E3F707-5243-FAA4-5E40-B9518A174173}"/>
          </ac:picMkLst>
        </pc:picChg>
      </pc:sldChg>
      <pc:sldChg chg="addSp delSp modSp">
        <pc:chgData name="Guest User" userId="S::urn:spo:anon#47e8f8f787d6ddfa093681642194fb07274ca977517f86edf242528a1e7ecf89::" providerId="AD" clId="Web-{E269E69A-66E2-D30F-1809-9B92F811DCAC}" dt="2023-02-18T21:01:25.356" v="16"/>
        <pc:sldMkLst>
          <pc:docMk/>
          <pc:sldMk cId="3520652764" sldId="266"/>
        </pc:sldMkLst>
        <pc:picChg chg="add del mod">
          <ac:chgData name="Guest User" userId="S::urn:spo:anon#47e8f8f787d6ddfa093681642194fb07274ca977517f86edf242528a1e7ecf89::" providerId="AD" clId="Web-{E269E69A-66E2-D30F-1809-9B92F811DCAC}" dt="2023-02-18T21:01:25.356" v="16"/>
          <ac:picMkLst>
            <pc:docMk/>
            <pc:sldMk cId="3520652764" sldId="266"/>
            <ac:picMk id="3" creationId="{B38BD027-7EFF-47E9-86E7-59A3A60A1320}"/>
          </ac:picMkLst>
        </pc:picChg>
      </pc:sldChg>
      <pc:sldChg chg="addSp delSp modSp new mod setBg setClrOvrMap">
        <pc:chgData name="Guest User" userId="S::urn:spo:anon#47e8f8f787d6ddfa093681642194fb07274ca977517f86edf242528a1e7ecf89::" providerId="AD" clId="Web-{E269E69A-66E2-D30F-1809-9B92F811DCAC}" dt="2023-02-18T21:03:48.723" v="82"/>
        <pc:sldMkLst>
          <pc:docMk/>
          <pc:sldMk cId="913822621" sldId="274"/>
        </pc:sldMkLst>
        <pc:spChg chg="mod ord">
          <ac:chgData name="Guest User" userId="S::urn:spo:anon#47e8f8f787d6ddfa093681642194fb07274ca977517f86edf242528a1e7ecf89::" providerId="AD" clId="Web-{E269E69A-66E2-D30F-1809-9B92F811DCAC}" dt="2023-02-18T21:03:48.723" v="82"/>
          <ac:spMkLst>
            <pc:docMk/>
            <pc:sldMk cId="913822621" sldId="274"/>
            <ac:spMk id="2" creationId="{F082984A-95D2-82A0-F732-2C8871443C95}"/>
          </ac:spMkLst>
        </pc:spChg>
        <pc:spChg chg="del">
          <ac:chgData name="Guest User" userId="S::urn:spo:anon#47e8f8f787d6ddfa093681642194fb07274ca977517f86edf242528a1e7ecf89::" providerId="AD" clId="Web-{E269E69A-66E2-D30F-1809-9B92F811DCAC}" dt="2023-02-18T21:01:33.200" v="18"/>
          <ac:spMkLst>
            <pc:docMk/>
            <pc:sldMk cId="913822621" sldId="274"/>
            <ac:spMk id="3" creationId="{F0B02C4A-3CED-78F2-C5B5-F266A83BC6F1}"/>
          </ac:spMkLst>
        </pc:spChg>
        <pc:spChg chg="add del">
          <ac:chgData name="Guest User" userId="S::urn:spo:anon#47e8f8f787d6ddfa093681642194fb07274ca977517f86edf242528a1e7ecf89::" providerId="AD" clId="Web-{E269E69A-66E2-D30F-1809-9B92F811DCAC}" dt="2023-02-18T21:03:24.003" v="76"/>
          <ac:spMkLst>
            <pc:docMk/>
            <pc:sldMk cId="913822621" sldId="274"/>
            <ac:spMk id="6" creationId="{E49CC64F-7275-4E33-961B-0C5CDC439875}"/>
          </ac:spMkLst>
        </pc:spChg>
        <pc:spChg chg="add del">
          <ac:chgData name="Guest User" userId="S::urn:spo:anon#47e8f8f787d6ddfa093681642194fb07274ca977517f86edf242528a1e7ecf89::" providerId="AD" clId="Web-{E269E69A-66E2-D30F-1809-9B92F811DCAC}" dt="2023-02-18T21:03:03.205" v="67"/>
          <ac:spMkLst>
            <pc:docMk/>
            <pc:sldMk cId="913822621" sldId="274"/>
            <ac:spMk id="8" creationId="{657F69E0-C4B0-4BEC-A689-4F8D877F05D4}"/>
          </ac:spMkLst>
        </pc:spChg>
        <pc:spChg chg="add del">
          <ac:chgData name="Guest User" userId="S::urn:spo:anon#47e8f8f787d6ddfa093681642194fb07274ca977517f86edf242528a1e7ecf89::" providerId="AD" clId="Web-{E269E69A-66E2-D30F-1809-9B92F811DCAC}" dt="2023-02-18T21:01:50.967" v="23"/>
          <ac:spMkLst>
            <pc:docMk/>
            <pc:sldMk cId="913822621" sldId="274"/>
            <ac:spMk id="9" creationId="{E49CC64F-7275-4E33-961B-0C5CDC439875}"/>
          </ac:spMkLst>
        </pc:spChg>
        <pc:spChg chg="add del">
          <ac:chgData name="Guest User" userId="S::urn:spo:anon#47e8f8f787d6ddfa093681642194fb07274ca977517f86edf242528a1e7ecf89::" providerId="AD" clId="Web-{E269E69A-66E2-D30F-1809-9B92F811DCAC}" dt="2023-02-18T21:01:53.232" v="25"/>
          <ac:spMkLst>
            <pc:docMk/>
            <pc:sldMk cId="913822621" sldId="274"/>
            <ac:spMk id="12" creationId="{87CC2527-562A-4F69-B487-4371E5B243E7}"/>
          </ac:spMkLst>
        </pc:spChg>
        <pc:spChg chg="add del">
          <ac:chgData name="Guest User" userId="S::urn:spo:anon#47e8f8f787d6ddfa093681642194fb07274ca977517f86edf242528a1e7ecf89::" providerId="AD" clId="Web-{E269E69A-66E2-D30F-1809-9B92F811DCAC}" dt="2023-02-18T21:03:03.205" v="67"/>
          <ac:spMkLst>
            <pc:docMk/>
            <pc:sldMk cId="913822621" sldId="274"/>
            <ac:spMk id="13" creationId="{9F6380B4-6A1C-481E-8408-B4E6C75B9B81}"/>
          </ac:spMkLst>
        </pc:spChg>
        <pc:spChg chg="add del">
          <ac:chgData name="Guest User" userId="S::urn:spo:anon#47e8f8f787d6ddfa093681642194fb07274ca977517f86edf242528a1e7ecf89::" providerId="AD" clId="Web-{E269E69A-66E2-D30F-1809-9B92F811DCAC}" dt="2023-02-18T21:01:55.451" v="27"/>
          <ac:spMkLst>
            <pc:docMk/>
            <pc:sldMk cId="913822621" sldId="274"/>
            <ac:spMk id="14" creationId="{D4771268-CB57-404A-9271-370EB28F6090}"/>
          </ac:spMkLst>
        </pc:spChg>
        <pc:spChg chg="add del">
          <ac:chgData name="Guest User" userId="S::urn:spo:anon#47e8f8f787d6ddfa093681642194fb07274ca977517f86edf242528a1e7ecf89::" providerId="AD" clId="Web-{E269E69A-66E2-D30F-1809-9B92F811DCAC}" dt="2023-02-18T21:03:14.237" v="71"/>
          <ac:spMkLst>
            <pc:docMk/>
            <pc:sldMk cId="913822621" sldId="274"/>
            <ac:spMk id="15" creationId="{38C3DB02-606C-40EC-8381-7A29A1ADFAE7}"/>
          </ac:spMkLst>
        </pc:spChg>
        <pc:spChg chg="add del">
          <ac:chgData name="Guest User" userId="S::urn:spo:anon#47e8f8f787d6ddfa093681642194fb07274ca977517f86edf242528a1e7ecf89::" providerId="AD" clId="Web-{E269E69A-66E2-D30F-1809-9B92F811DCAC}" dt="2023-02-18T21:03:07.315" v="69"/>
          <ac:spMkLst>
            <pc:docMk/>
            <pc:sldMk cId="913822621" sldId="274"/>
            <ac:spMk id="17" creationId="{47942995-B07F-4636-9A06-C6A104B260A8}"/>
          </ac:spMkLst>
        </pc:spChg>
        <pc:spChg chg="add del">
          <ac:chgData name="Guest User" userId="S::urn:spo:anon#47e8f8f787d6ddfa093681642194fb07274ca977517f86edf242528a1e7ecf89::" providerId="AD" clId="Web-{E269E69A-66E2-D30F-1809-9B92F811DCAC}" dt="2023-02-18T21:03:07.315" v="69"/>
          <ac:spMkLst>
            <pc:docMk/>
            <pc:sldMk cId="913822621" sldId="274"/>
            <ac:spMk id="18" creationId="{B81933D1-5615-42C7-9C0B-4EB7105CCE2D}"/>
          </ac:spMkLst>
        </pc:spChg>
        <pc:spChg chg="add del">
          <ac:chgData name="Guest User" userId="S::urn:spo:anon#47e8f8f787d6ddfa093681642194fb07274ca977517f86edf242528a1e7ecf89::" providerId="AD" clId="Web-{E269E69A-66E2-D30F-1809-9B92F811DCAC}" dt="2023-02-18T21:03:07.315" v="69"/>
          <ac:spMkLst>
            <pc:docMk/>
            <pc:sldMk cId="913822621" sldId="274"/>
            <ac:spMk id="20" creationId="{19C9EAEA-39D0-4B0E-A0EB-51E7B26740B1}"/>
          </ac:spMkLst>
        </pc:spChg>
        <pc:spChg chg="add del">
          <ac:chgData name="Guest User" userId="S::urn:spo:anon#47e8f8f787d6ddfa093681642194fb07274ca977517f86edf242528a1e7ecf89::" providerId="AD" clId="Web-{E269E69A-66E2-D30F-1809-9B92F811DCAC}" dt="2023-02-18T21:03:14.237" v="71"/>
          <ac:spMkLst>
            <pc:docMk/>
            <pc:sldMk cId="913822621" sldId="274"/>
            <ac:spMk id="23" creationId="{C6B158B5-50B5-4927-A367-7C9F3AFE5DCB}"/>
          </ac:spMkLst>
        </pc:spChg>
        <pc:spChg chg="add del">
          <ac:chgData name="Guest User" userId="S::urn:spo:anon#47e8f8f787d6ddfa093681642194fb07274ca977517f86edf242528a1e7ecf89::" providerId="AD" clId="Web-{E269E69A-66E2-D30F-1809-9B92F811DCAC}" dt="2023-02-18T21:03:14.237" v="71"/>
          <ac:spMkLst>
            <pc:docMk/>
            <pc:sldMk cId="913822621" sldId="274"/>
            <ac:spMk id="24" creationId="{B01367A3-F670-4BD9-9972-F7E97FC227ED}"/>
          </ac:spMkLst>
        </pc:spChg>
        <pc:spChg chg="add del">
          <ac:chgData name="Guest User" userId="S::urn:spo:anon#47e8f8f787d6ddfa093681642194fb07274ca977517f86edf242528a1e7ecf89::" providerId="AD" clId="Web-{E269E69A-66E2-D30F-1809-9B92F811DCAC}" dt="2023-02-18T21:03:17.878" v="73"/>
          <ac:spMkLst>
            <pc:docMk/>
            <pc:sldMk cId="913822621" sldId="274"/>
            <ac:spMk id="26" creationId="{9B7AD9F6-8CE7-4299-8FC6-328F4DCD3FF9}"/>
          </ac:spMkLst>
        </pc:spChg>
        <pc:spChg chg="add del">
          <ac:chgData name="Guest User" userId="S::urn:spo:anon#47e8f8f787d6ddfa093681642194fb07274ca977517f86edf242528a1e7ecf89::" providerId="AD" clId="Web-{E269E69A-66E2-D30F-1809-9B92F811DCAC}" dt="2023-02-18T21:03:17.878" v="73"/>
          <ac:spMkLst>
            <pc:docMk/>
            <pc:sldMk cId="913822621" sldId="274"/>
            <ac:spMk id="27" creationId="{F49775AF-8896-43EE-92C6-83497D6DC56F}"/>
          </ac:spMkLst>
        </pc:spChg>
        <pc:spChg chg="add del">
          <ac:chgData name="Guest User" userId="S::urn:spo:anon#47e8f8f787d6ddfa093681642194fb07274ca977517f86edf242528a1e7ecf89::" providerId="AD" clId="Web-{E269E69A-66E2-D30F-1809-9B92F811DCAC}" dt="2023-02-18T21:03:23.988" v="75"/>
          <ac:spMkLst>
            <pc:docMk/>
            <pc:sldMk cId="913822621" sldId="274"/>
            <ac:spMk id="29" creationId="{D4771268-CB57-404A-9271-370EB28F6090}"/>
          </ac:spMkLst>
        </pc:spChg>
        <pc:spChg chg="add del">
          <ac:chgData name="Guest User" userId="S::urn:spo:anon#47e8f8f787d6ddfa093681642194fb07274ca977517f86edf242528a1e7ecf89::" providerId="AD" clId="Web-{E269E69A-66E2-D30F-1809-9B92F811DCAC}" dt="2023-02-18T21:03:48.723" v="82"/>
          <ac:spMkLst>
            <pc:docMk/>
            <pc:sldMk cId="913822621" sldId="274"/>
            <ac:spMk id="31" creationId="{E91DC736-0EF8-4F87-9146-EBF1D2EE4D3D}"/>
          </ac:spMkLst>
        </pc:spChg>
        <pc:spChg chg="add del">
          <ac:chgData name="Guest User" userId="S::urn:spo:anon#47e8f8f787d6ddfa093681642194fb07274ca977517f86edf242528a1e7ecf89::" providerId="AD" clId="Web-{E269E69A-66E2-D30F-1809-9B92F811DCAC}" dt="2023-02-18T21:03:48.723" v="82"/>
          <ac:spMkLst>
            <pc:docMk/>
            <pc:sldMk cId="913822621" sldId="274"/>
            <ac:spMk id="32" creationId="{097CD68E-23E3-4007-8847-CD0944C4F7BE}"/>
          </ac:spMkLst>
        </pc:spChg>
        <pc:spChg chg="add del">
          <ac:chgData name="Guest User" userId="S::urn:spo:anon#47e8f8f787d6ddfa093681642194fb07274ca977517f86edf242528a1e7ecf89::" providerId="AD" clId="Web-{E269E69A-66E2-D30F-1809-9B92F811DCAC}" dt="2023-02-18T21:03:48.723" v="82"/>
          <ac:spMkLst>
            <pc:docMk/>
            <pc:sldMk cId="913822621" sldId="274"/>
            <ac:spMk id="33" creationId="{AF2F604E-43BE-4DC3-B983-E071523364F8}"/>
          </ac:spMkLst>
        </pc:spChg>
        <pc:spChg chg="add del">
          <ac:chgData name="Guest User" userId="S::urn:spo:anon#47e8f8f787d6ddfa093681642194fb07274ca977517f86edf242528a1e7ecf89::" providerId="AD" clId="Web-{E269E69A-66E2-D30F-1809-9B92F811DCAC}" dt="2023-02-18T21:03:48.723" v="82"/>
          <ac:spMkLst>
            <pc:docMk/>
            <pc:sldMk cId="913822621" sldId="274"/>
            <ac:spMk id="34" creationId="{08C9B587-E65E-4B52-B37C-ABEBB6E87928}"/>
          </ac:spMkLst>
        </pc:spChg>
        <pc:spChg chg="add">
          <ac:chgData name="Guest User" userId="S::urn:spo:anon#47e8f8f787d6ddfa093681642194fb07274ca977517f86edf242528a1e7ecf89::" providerId="AD" clId="Web-{E269E69A-66E2-D30F-1809-9B92F811DCAC}" dt="2023-02-18T21:03:48.723" v="82"/>
          <ac:spMkLst>
            <pc:docMk/>
            <pc:sldMk cId="913822621" sldId="274"/>
            <ac:spMk id="39" creationId="{6CCA5F87-1D1E-45CB-8D83-FC7EEFAD9935}"/>
          </ac:spMkLst>
        </pc:spChg>
        <pc:spChg chg="add">
          <ac:chgData name="Guest User" userId="S::urn:spo:anon#47e8f8f787d6ddfa093681642194fb07274ca977517f86edf242528a1e7ecf89::" providerId="AD" clId="Web-{E269E69A-66E2-D30F-1809-9B92F811DCAC}" dt="2023-02-18T21:03:48.723" v="82"/>
          <ac:spMkLst>
            <pc:docMk/>
            <pc:sldMk cId="913822621" sldId="274"/>
            <ac:spMk id="41" creationId="{7CCFC2C6-6238-4A2F-93DE-2ADF74AF635E}"/>
          </ac:spMkLst>
        </pc:spChg>
        <pc:spChg chg="add">
          <ac:chgData name="Guest User" userId="S::urn:spo:anon#47e8f8f787d6ddfa093681642194fb07274ca977517f86edf242528a1e7ecf89::" providerId="AD" clId="Web-{E269E69A-66E2-D30F-1809-9B92F811DCAC}" dt="2023-02-18T21:03:48.723" v="82"/>
          <ac:spMkLst>
            <pc:docMk/>
            <pc:sldMk cId="913822621" sldId="274"/>
            <ac:spMk id="43" creationId="{AF2F604E-43BE-4DC3-B983-E071523364F8}"/>
          </ac:spMkLst>
        </pc:spChg>
        <pc:spChg chg="add">
          <ac:chgData name="Guest User" userId="S::urn:spo:anon#47e8f8f787d6ddfa093681642194fb07274ca977517f86edf242528a1e7ecf89::" providerId="AD" clId="Web-{E269E69A-66E2-D30F-1809-9B92F811DCAC}" dt="2023-02-18T21:03:48.723" v="82"/>
          <ac:spMkLst>
            <pc:docMk/>
            <pc:sldMk cId="913822621" sldId="274"/>
            <ac:spMk id="45" creationId="{08C9B587-E65E-4B52-B37C-ABEBB6E87928}"/>
          </ac:spMkLst>
        </pc:spChg>
        <pc:grpChg chg="add del">
          <ac:chgData name="Guest User" userId="S::urn:spo:anon#47e8f8f787d6ddfa093681642194fb07274ca977517f86edf242528a1e7ecf89::" providerId="AD" clId="Web-{E269E69A-66E2-D30F-1809-9B92F811DCAC}" dt="2023-02-18T21:03:07.315" v="69"/>
          <ac:grpSpMkLst>
            <pc:docMk/>
            <pc:sldMk cId="913822621" sldId="274"/>
            <ac:grpSpMk id="19" creationId="{032D8612-31EB-44CF-A1D0-14FD4C705424}"/>
          </ac:grpSpMkLst>
        </pc:grpChg>
        <pc:picChg chg="add mod">
          <ac:chgData name="Guest User" userId="S::urn:spo:anon#47e8f8f787d6ddfa093681642194fb07274ca977517f86edf242528a1e7ecf89::" providerId="AD" clId="Web-{E269E69A-66E2-D30F-1809-9B92F811DCAC}" dt="2023-02-18T21:03:48.723" v="82"/>
          <ac:picMkLst>
            <pc:docMk/>
            <pc:sldMk cId="913822621" sldId="274"/>
            <ac:picMk id="4" creationId="{5684FEA0-9148-51BA-72C5-D68D0B18D1AF}"/>
          </ac:picMkLst>
        </pc:picChg>
        <pc:cxnChg chg="add del">
          <ac:chgData name="Guest User" userId="S::urn:spo:anon#47e8f8f787d6ddfa093681642194fb07274ca977517f86edf242528a1e7ecf89::" providerId="AD" clId="Web-{E269E69A-66E2-D30F-1809-9B92F811DCAC}" dt="2023-02-18T21:01:53.232" v="25"/>
          <ac:cxnSpMkLst>
            <pc:docMk/>
            <pc:sldMk cId="913822621" sldId="274"/>
            <ac:cxnSpMk id="11" creationId="{BCDAEC91-5BCE-4B55-9CC0-43EF94CB734B}"/>
          </ac:cxnSpMkLst>
        </pc:cxnChg>
      </pc:sldChg>
    </pc:docChg>
  </pc:docChgLst>
  <pc:docChgLst>
    <pc:chgData name="Guest User" userId="S::urn:spo:anon#47e8f8f787d6ddfa093681642194fb07274ca977517f86edf242528a1e7ecf89::" providerId="AD" clId="Web-{705C3A9C-9BDC-4675-99D7-B3E4202A2E35}"/>
    <pc:docChg chg="addSld delSld modSld sldOrd addMainMaster">
      <pc:chgData name="Guest User" userId="S::urn:spo:anon#47e8f8f787d6ddfa093681642194fb07274ca977517f86edf242528a1e7ecf89::" providerId="AD" clId="Web-{705C3A9C-9BDC-4675-99D7-B3E4202A2E35}" dt="2023-02-18T19:56:11.302" v="136"/>
      <pc:docMkLst>
        <pc:docMk/>
      </pc:docMkLst>
      <pc:sldChg chg="addSp delSp modSp">
        <pc:chgData name="Guest User" userId="S::urn:spo:anon#47e8f8f787d6ddfa093681642194fb07274ca977517f86edf242528a1e7ecf89::" providerId="AD" clId="Web-{705C3A9C-9BDC-4675-99D7-B3E4202A2E35}" dt="2023-02-18T19:39:28.510" v="10"/>
        <pc:sldMkLst>
          <pc:docMk/>
          <pc:sldMk cId="3081693104" sldId="258"/>
        </pc:sldMkLst>
        <pc:picChg chg="add del mod">
          <ac:chgData name="Guest User" userId="S::urn:spo:anon#47e8f8f787d6ddfa093681642194fb07274ca977517f86edf242528a1e7ecf89::" providerId="AD" clId="Web-{705C3A9C-9BDC-4675-99D7-B3E4202A2E35}" dt="2023-02-18T19:39:19.572" v="8"/>
          <ac:picMkLst>
            <pc:docMk/>
            <pc:sldMk cId="3081693104" sldId="258"/>
            <ac:picMk id="2" creationId="{01D19C7E-6F1F-6600-DEAA-3108D8F35E1D}"/>
          </ac:picMkLst>
        </pc:picChg>
        <pc:picChg chg="add del mod">
          <ac:chgData name="Guest User" userId="S::urn:spo:anon#47e8f8f787d6ddfa093681642194fb07274ca977517f86edf242528a1e7ecf89::" providerId="AD" clId="Web-{705C3A9C-9BDC-4675-99D7-B3E4202A2E35}" dt="2023-02-18T19:39:28.510" v="10"/>
          <ac:picMkLst>
            <pc:docMk/>
            <pc:sldMk cId="3081693104" sldId="258"/>
            <ac:picMk id="3" creationId="{480584BE-B828-1082-E58C-DD35CFDC812F}"/>
          </ac:picMkLst>
        </pc:picChg>
      </pc:sldChg>
      <pc:sldChg chg="add ord">
        <pc:chgData name="Guest User" userId="S::urn:spo:anon#47e8f8f787d6ddfa093681642194fb07274ca977517f86edf242528a1e7ecf89::" providerId="AD" clId="Web-{705C3A9C-9BDC-4675-99D7-B3E4202A2E35}" dt="2023-02-18T19:39:42.890" v="12"/>
        <pc:sldMkLst>
          <pc:docMk/>
          <pc:sldMk cId="1530464823" sldId="259"/>
        </pc:sldMkLst>
      </pc:sldChg>
      <pc:sldChg chg="addSp delSp modSp add del">
        <pc:chgData name="Guest User" userId="S::urn:spo:anon#47e8f8f787d6ddfa093681642194fb07274ca977517f86edf242528a1e7ecf89::" providerId="AD" clId="Web-{705C3A9C-9BDC-4675-99D7-B3E4202A2E35}" dt="2023-02-18T19:26:24.109" v="6"/>
        <pc:sldMkLst>
          <pc:docMk/>
          <pc:sldMk cId="1750356531" sldId="259"/>
        </pc:sldMkLst>
        <pc:picChg chg="add del mod">
          <ac:chgData name="Guest User" userId="S::urn:spo:anon#47e8f8f787d6ddfa093681642194fb07274ca977517f86edf242528a1e7ecf89::" providerId="AD" clId="Web-{705C3A9C-9BDC-4675-99D7-B3E4202A2E35}" dt="2023-02-18T19:25:56.186" v="3"/>
          <ac:picMkLst>
            <pc:docMk/>
            <pc:sldMk cId="1750356531" sldId="259"/>
            <ac:picMk id="6" creationId="{862F53F1-F65C-D70B-114D-83A4AFBF99E1}"/>
          </ac:picMkLst>
        </pc:picChg>
        <pc:picChg chg="add del mod">
          <ac:chgData name="Guest User" userId="S::urn:spo:anon#47e8f8f787d6ddfa093681642194fb07274ca977517f86edf242528a1e7ecf89::" providerId="AD" clId="Web-{705C3A9C-9BDC-4675-99D7-B3E4202A2E35}" dt="2023-02-18T19:26:21.547" v="5"/>
          <ac:picMkLst>
            <pc:docMk/>
            <pc:sldMk cId="1750356531" sldId="259"/>
            <ac:picMk id="7" creationId="{6CDB84E4-B748-DF83-D009-2C1B92BCAAB1}"/>
          </ac:picMkLst>
        </pc:picChg>
      </pc:sldChg>
      <pc:sldChg chg="new del">
        <pc:chgData name="Guest User" userId="S::urn:spo:anon#47e8f8f787d6ddfa093681642194fb07274ca977517f86edf242528a1e7ecf89::" providerId="AD" clId="Web-{705C3A9C-9BDC-4675-99D7-B3E4202A2E35}" dt="2023-02-18T19:40:00.407" v="14"/>
        <pc:sldMkLst>
          <pc:docMk/>
          <pc:sldMk cId="1943264358" sldId="260"/>
        </pc:sldMkLst>
      </pc:sldChg>
      <pc:sldChg chg="addSp delSp modSp new mod setBg">
        <pc:chgData name="Guest User" userId="S::urn:spo:anon#47e8f8f787d6ddfa093681642194fb07274ca977517f86edf242528a1e7ecf89::" providerId="AD" clId="Web-{705C3A9C-9BDC-4675-99D7-B3E4202A2E35}" dt="2023-02-18T19:41:49.141" v="25"/>
        <pc:sldMkLst>
          <pc:docMk/>
          <pc:sldMk cId="3900888339" sldId="260"/>
        </pc:sldMkLst>
        <pc:spChg chg="mod">
          <ac:chgData name="Guest User" userId="S::urn:spo:anon#47e8f8f787d6ddfa093681642194fb07274ca977517f86edf242528a1e7ecf89::" providerId="AD" clId="Web-{705C3A9C-9BDC-4675-99D7-B3E4202A2E35}" dt="2023-02-18T19:41:49.141" v="25"/>
          <ac:spMkLst>
            <pc:docMk/>
            <pc:sldMk cId="3900888339" sldId="260"/>
            <ac:spMk id="2" creationId="{7BA71361-B739-A963-260E-F8CC1E2F125E}"/>
          </ac:spMkLst>
        </pc:spChg>
        <pc:spChg chg="del">
          <ac:chgData name="Guest User" userId="S::urn:spo:anon#47e8f8f787d6ddfa093681642194fb07274ca977517f86edf242528a1e7ecf89::" providerId="AD" clId="Web-{705C3A9C-9BDC-4675-99D7-B3E4202A2E35}" dt="2023-02-18T19:41:42.406" v="23"/>
          <ac:spMkLst>
            <pc:docMk/>
            <pc:sldMk cId="3900888339" sldId="260"/>
            <ac:spMk id="3" creationId="{B182CEBA-2AD0-782B-E3E6-A5F94FD19E4E}"/>
          </ac:spMkLst>
        </pc:spChg>
        <pc:spChg chg="add">
          <ac:chgData name="Guest User" userId="S::urn:spo:anon#47e8f8f787d6ddfa093681642194fb07274ca977517f86edf242528a1e7ecf89::" providerId="AD" clId="Web-{705C3A9C-9BDC-4675-99D7-B3E4202A2E35}" dt="2023-02-18T19:41:49.141" v="25"/>
          <ac:spMkLst>
            <pc:docMk/>
            <pc:sldMk cId="3900888339" sldId="260"/>
            <ac:spMk id="8" creationId="{42CBB3FF-A928-22C2-B0EC-07E6BF724CA3}"/>
          </ac:spMkLst>
        </pc:spChg>
        <pc:spChg chg="add">
          <ac:chgData name="Guest User" userId="S::urn:spo:anon#47e8f8f787d6ddfa093681642194fb07274ca977517f86edf242528a1e7ecf89::" providerId="AD" clId="Web-{705C3A9C-9BDC-4675-99D7-B3E4202A2E35}" dt="2023-02-18T19:41:49.141" v="25"/>
          <ac:spMkLst>
            <pc:docMk/>
            <pc:sldMk cId="3900888339" sldId="260"/>
            <ac:spMk id="11" creationId="{32AEEBC8-9D30-42EF-95F2-386C2653FBF0}"/>
          </ac:spMkLst>
        </pc:spChg>
        <pc:spChg chg="add">
          <ac:chgData name="Guest User" userId="S::urn:spo:anon#47e8f8f787d6ddfa093681642194fb07274ca977517f86edf242528a1e7ecf89::" providerId="AD" clId="Web-{705C3A9C-9BDC-4675-99D7-B3E4202A2E35}" dt="2023-02-18T19:41:49.141" v="25"/>
          <ac:spMkLst>
            <pc:docMk/>
            <pc:sldMk cId="3900888339" sldId="260"/>
            <ac:spMk id="13" creationId="{2E92FA66-67D7-4CB4-94D3-E643A9AD4757}"/>
          </ac:spMkLst>
        </pc:spChg>
        <pc:picChg chg="add mod ord">
          <ac:chgData name="Guest User" userId="S::urn:spo:anon#47e8f8f787d6ddfa093681642194fb07274ca977517f86edf242528a1e7ecf89::" providerId="AD" clId="Web-{705C3A9C-9BDC-4675-99D7-B3E4202A2E35}" dt="2023-02-18T19:41:49.141" v="25"/>
          <ac:picMkLst>
            <pc:docMk/>
            <pc:sldMk cId="3900888339" sldId="260"/>
            <ac:picMk id="4" creationId="{B8AA02E0-EB24-C107-7AC7-953DCF97A101}"/>
          </ac:picMkLst>
        </pc:picChg>
      </pc:sldChg>
      <pc:sldChg chg="addSp delSp modSp new mod setBg">
        <pc:chgData name="Guest User" userId="S::urn:spo:anon#47e8f8f787d6ddfa093681642194fb07274ca977517f86edf242528a1e7ecf89::" providerId="AD" clId="Web-{705C3A9C-9BDC-4675-99D7-B3E4202A2E35}" dt="2023-02-18T19:43:00.457" v="35" actId="20577"/>
        <pc:sldMkLst>
          <pc:docMk/>
          <pc:sldMk cId="1255476605" sldId="261"/>
        </pc:sldMkLst>
        <pc:spChg chg="mod">
          <ac:chgData name="Guest User" userId="S::urn:spo:anon#47e8f8f787d6ddfa093681642194fb07274ca977517f86edf242528a1e7ecf89::" providerId="AD" clId="Web-{705C3A9C-9BDC-4675-99D7-B3E4202A2E35}" dt="2023-02-18T19:43:00.457" v="35" actId="20577"/>
          <ac:spMkLst>
            <pc:docMk/>
            <pc:sldMk cId="1255476605" sldId="261"/>
            <ac:spMk id="2" creationId="{80354F25-7442-B5D3-6B38-1670693A5C1F}"/>
          </ac:spMkLst>
        </pc:spChg>
        <pc:spChg chg="del">
          <ac:chgData name="Guest User" userId="S::urn:spo:anon#47e8f8f787d6ddfa093681642194fb07274ca977517f86edf242528a1e7ecf89::" providerId="AD" clId="Web-{705C3A9C-9BDC-4675-99D7-B3E4202A2E35}" dt="2023-02-18T19:42:38.862" v="29"/>
          <ac:spMkLst>
            <pc:docMk/>
            <pc:sldMk cId="1255476605" sldId="261"/>
            <ac:spMk id="3" creationId="{748E598D-B129-736A-C94E-0C48C681F295}"/>
          </ac:spMkLst>
        </pc:spChg>
        <pc:spChg chg="add">
          <ac:chgData name="Guest User" userId="S::urn:spo:anon#47e8f8f787d6ddfa093681642194fb07274ca977517f86edf242528a1e7ecf89::" providerId="AD" clId="Web-{705C3A9C-9BDC-4675-99D7-B3E4202A2E35}" dt="2023-02-18T19:42:41.565" v="30"/>
          <ac:spMkLst>
            <pc:docMk/>
            <pc:sldMk cId="1255476605" sldId="261"/>
            <ac:spMk id="8" creationId="{B915BC24-3B0A-59FD-FD05-C6ABC4965B5E}"/>
          </ac:spMkLst>
        </pc:spChg>
        <pc:spChg chg="add">
          <ac:chgData name="Guest User" userId="S::urn:spo:anon#47e8f8f787d6ddfa093681642194fb07274ca977517f86edf242528a1e7ecf89::" providerId="AD" clId="Web-{705C3A9C-9BDC-4675-99D7-B3E4202A2E35}" dt="2023-02-18T19:42:41.565" v="30"/>
          <ac:spMkLst>
            <pc:docMk/>
            <pc:sldMk cId="1255476605" sldId="261"/>
            <ac:spMk id="11" creationId="{32AEEBC8-9D30-42EF-95F2-386C2653FBF0}"/>
          </ac:spMkLst>
        </pc:spChg>
        <pc:spChg chg="add">
          <ac:chgData name="Guest User" userId="S::urn:spo:anon#47e8f8f787d6ddfa093681642194fb07274ca977517f86edf242528a1e7ecf89::" providerId="AD" clId="Web-{705C3A9C-9BDC-4675-99D7-B3E4202A2E35}" dt="2023-02-18T19:42:41.565" v="30"/>
          <ac:spMkLst>
            <pc:docMk/>
            <pc:sldMk cId="1255476605" sldId="261"/>
            <ac:spMk id="13" creationId="{2E92FA66-67D7-4CB4-94D3-E643A9AD4757}"/>
          </ac:spMkLst>
        </pc:spChg>
        <pc:picChg chg="add mod ord">
          <ac:chgData name="Guest User" userId="S::urn:spo:anon#47e8f8f787d6ddfa093681642194fb07274ca977517f86edf242528a1e7ecf89::" providerId="AD" clId="Web-{705C3A9C-9BDC-4675-99D7-B3E4202A2E35}" dt="2023-02-18T19:42:41.565" v="30"/>
          <ac:picMkLst>
            <pc:docMk/>
            <pc:sldMk cId="1255476605" sldId="261"/>
            <ac:picMk id="4" creationId="{3A2F410A-F6A1-9E33-AE5A-A5F25B2531DF}"/>
          </ac:picMkLst>
        </pc:picChg>
      </pc:sldChg>
      <pc:sldChg chg="addSp delSp modSp new mod setBg setClrOvrMap">
        <pc:chgData name="Guest User" userId="S::urn:spo:anon#47e8f8f787d6ddfa093681642194fb07274ca977517f86edf242528a1e7ecf89::" providerId="AD" clId="Web-{705C3A9C-9BDC-4675-99D7-B3E4202A2E35}" dt="2023-02-18T19:47:15.487" v="74"/>
        <pc:sldMkLst>
          <pc:docMk/>
          <pc:sldMk cId="2840943634" sldId="262"/>
        </pc:sldMkLst>
        <pc:spChg chg="mod">
          <ac:chgData name="Guest User" userId="S::urn:spo:anon#47e8f8f787d6ddfa093681642194fb07274ca977517f86edf242528a1e7ecf89::" providerId="AD" clId="Web-{705C3A9C-9BDC-4675-99D7-B3E4202A2E35}" dt="2023-02-18T19:47:15.487" v="74"/>
          <ac:spMkLst>
            <pc:docMk/>
            <pc:sldMk cId="2840943634" sldId="262"/>
            <ac:spMk id="2" creationId="{F4809AA8-C7EF-E434-4AAE-5FAF3CC99B24}"/>
          </ac:spMkLst>
        </pc:spChg>
        <pc:spChg chg="del">
          <ac:chgData name="Guest User" userId="S::urn:spo:anon#47e8f8f787d6ddfa093681642194fb07274ca977517f86edf242528a1e7ecf89::" providerId="AD" clId="Web-{705C3A9C-9BDC-4675-99D7-B3E4202A2E35}" dt="2023-02-18T19:45:11.871" v="45"/>
          <ac:spMkLst>
            <pc:docMk/>
            <pc:sldMk cId="2840943634" sldId="262"/>
            <ac:spMk id="3" creationId="{70832AC4-12FF-B94C-AAF5-74B5FECC55A3}"/>
          </ac:spMkLst>
        </pc:spChg>
        <pc:spChg chg="add mod ord">
          <ac:chgData name="Guest User" userId="S::urn:spo:anon#47e8f8f787d6ddfa093681642194fb07274ca977517f86edf242528a1e7ecf89::" providerId="AD" clId="Web-{705C3A9C-9BDC-4675-99D7-B3E4202A2E35}" dt="2023-02-18T19:47:15.487" v="74"/>
          <ac:spMkLst>
            <pc:docMk/>
            <pc:sldMk cId="2840943634" sldId="262"/>
            <ac:spMk id="12" creationId="{A3DD3AC9-F5C2-2326-2D0D-30E455D98639}"/>
          </ac:spMkLst>
        </pc:spChg>
        <pc:spChg chg="add del">
          <ac:chgData name="Guest User" userId="S::urn:spo:anon#47e8f8f787d6ddfa093681642194fb07274ca977517f86edf242528a1e7ecf89::" providerId="AD" clId="Web-{705C3A9C-9BDC-4675-99D7-B3E4202A2E35}" dt="2023-02-18T19:47:15.487" v="74"/>
          <ac:spMkLst>
            <pc:docMk/>
            <pc:sldMk cId="2840943634" sldId="262"/>
            <ac:spMk id="15" creationId="{D462EE7E-14DF-497D-AE08-F6623DB88E99}"/>
          </ac:spMkLst>
        </pc:spChg>
        <pc:spChg chg="add del">
          <ac:chgData name="Guest User" userId="S::urn:spo:anon#47e8f8f787d6ddfa093681642194fb07274ca977517f86edf242528a1e7ecf89::" providerId="AD" clId="Web-{705C3A9C-9BDC-4675-99D7-B3E4202A2E35}" dt="2023-02-18T19:47:15.487" v="74"/>
          <ac:spMkLst>
            <pc:docMk/>
            <pc:sldMk cId="2840943634" sldId="262"/>
            <ac:spMk id="17" creationId="{A2CBBA37-ED57-439D-B76E-5DF571201B57}"/>
          </ac:spMkLst>
        </pc:spChg>
        <pc:spChg chg="add del">
          <ac:chgData name="Guest User" userId="S::urn:spo:anon#47e8f8f787d6ddfa093681642194fb07274ca977517f86edf242528a1e7ecf89::" providerId="AD" clId="Web-{705C3A9C-9BDC-4675-99D7-B3E4202A2E35}" dt="2023-02-18T19:46:51.298" v="59"/>
          <ac:spMkLst>
            <pc:docMk/>
            <pc:sldMk cId="2840943634" sldId="262"/>
            <ac:spMk id="22" creationId="{524E9777-DF7E-45E5-B387-86C306DA64AB}"/>
          </ac:spMkLst>
        </pc:spChg>
        <pc:spChg chg="add del">
          <ac:chgData name="Guest User" userId="S::urn:spo:anon#47e8f8f787d6ddfa093681642194fb07274ca977517f86edf242528a1e7ecf89::" providerId="AD" clId="Web-{705C3A9C-9BDC-4675-99D7-B3E4202A2E35}" dt="2023-02-18T19:46:51.298" v="59"/>
          <ac:spMkLst>
            <pc:docMk/>
            <pc:sldMk cId="2840943634" sldId="262"/>
            <ac:spMk id="24" creationId="{90464369-70FA-42AF-948F-80664CA7BFE5}"/>
          </ac:spMkLst>
        </pc:spChg>
        <pc:spChg chg="add del">
          <ac:chgData name="Guest User" userId="S::urn:spo:anon#47e8f8f787d6ddfa093681642194fb07274ca977517f86edf242528a1e7ecf89::" providerId="AD" clId="Web-{705C3A9C-9BDC-4675-99D7-B3E4202A2E35}" dt="2023-02-18T19:46:51.298" v="59"/>
          <ac:spMkLst>
            <pc:docMk/>
            <pc:sldMk cId="2840943634" sldId="262"/>
            <ac:spMk id="26" creationId="{A6604B49-AD5C-4590-B051-06C8222ECD99}"/>
          </ac:spMkLst>
        </pc:spChg>
        <pc:spChg chg="add del">
          <ac:chgData name="Guest User" userId="S::urn:spo:anon#47e8f8f787d6ddfa093681642194fb07274ca977517f86edf242528a1e7ecf89::" providerId="AD" clId="Web-{705C3A9C-9BDC-4675-99D7-B3E4202A2E35}" dt="2023-02-18T19:46:51.298" v="59"/>
          <ac:spMkLst>
            <pc:docMk/>
            <pc:sldMk cId="2840943634" sldId="262"/>
            <ac:spMk id="28" creationId="{A648176E-454C-437C-B0FC-9B82FCF32B24}"/>
          </ac:spMkLst>
        </pc:spChg>
        <pc:spChg chg="add del">
          <ac:chgData name="Guest User" userId="S::urn:spo:anon#47e8f8f787d6ddfa093681642194fb07274ca977517f86edf242528a1e7ecf89::" providerId="AD" clId="Web-{705C3A9C-9BDC-4675-99D7-B3E4202A2E35}" dt="2023-02-18T19:46:51.298" v="59"/>
          <ac:spMkLst>
            <pc:docMk/>
            <pc:sldMk cId="2840943634" sldId="262"/>
            <ac:spMk id="30" creationId="{4335D5A6-AB7A-4677-8D44-034515D66C4B}"/>
          </ac:spMkLst>
        </pc:spChg>
        <pc:spChg chg="add del">
          <ac:chgData name="Guest User" userId="S::urn:spo:anon#47e8f8f787d6ddfa093681642194fb07274ca977517f86edf242528a1e7ecf89::" providerId="AD" clId="Web-{705C3A9C-9BDC-4675-99D7-B3E4202A2E35}" dt="2023-02-18T19:46:59.845" v="61"/>
          <ac:spMkLst>
            <pc:docMk/>
            <pc:sldMk cId="2840943634" sldId="262"/>
            <ac:spMk id="32" creationId="{A034DC13-4CA6-4DDF-96D6-2C1F3CD50805}"/>
          </ac:spMkLst>
        </pc:spChg>
        <pc:spChg chg="add del">
          <ac:chgData name="Guest User" userId="S::urn:spo:anon#47e8f8f787d6ddfa093681642194fb07274ca977517f86edf242528a1e7ecf89::" providerId="AD" clId="Web-{705C3A9C-9BDC-4675-99D7-B3E4202A2E35}" dt="2023-02-18T19:47:02.517" v="63"/>
          <ac:spMkLst>
            <pc:docMk/>
            <pc:sldMk cId="2840943634" sldId="262"/>
            <ac:spMk id="37" creationId="{EBB6D9F6-3E47-45AD-8461-718A3C87E3E8}"/>
          </ac:spMkLst>
        </pc:spChg>
        <pc:spChg chg="add del">
          <ac:chgData name="Guest User" userId="S::urn:spo:anon#47e8f8f787d6ddfa093681642194fb07274ca977517f86edf242528a1e7ecf89::" providerId="AD" clId="Web-{705C3A9C-9BDC-4675-99D7-B3E4202A2E35}" dt="2023-02-18T19:47:02.517" v="63"/>
          <ac:spMkLst>
            <pc:docMk/>
            <pc:sldMk cId="2840943634" sldId="262"/>
            <ac:spMk id="38" creationId="{A3B16A00-A549-4B07-B8C2-4B3A966D9E26}"/>
          </ac:spMkLst>
        </pc:spChg>
        <pc:spChg chg="add del">
          <ac:chgData name="Guest User" userId="S::urn:spo:anon#47e8f8f787d6ddfa093681642194fb07274ca977517f86edf242528a1e7ecf89::" providerId="AD" clId="Web-{705C3A9C-9BDC-4675-99D7-B3E4202A2E35}" dt="2023-02-18T19:47:02.517" v="63"/>
          <ac:spMkLst>
            <pc:docMk/>
            <pc:sldMk cId="2840943634" sldId="262"/>
            <ac:spMk id="39" creationId="{33B86BAE-87B4-4192-ABB2-627FFC965AC7}"/>
          </ac:spMkLst>
        </pc:spChg>
        <pc:spChg chg="add del">
          <ac:chgData name="Guest User" userId="S::urn:spo:anon#47e8f8f787d6ddfa093681642194fb07274ca977517f86edf242528a1e7ecf89::" providerId="AD" clId="Web-{705C3A9C-9BDC-4675-99D7-B3E4202A2E35}" dt="2023-02-18T19:47:02.517" v="63"/>
          <ac:spMkLst>
            <pc:docMk/>
            <pc:sldMk cId="2840943634" sldId="262"/>
            <ac:spMk id="40" creationId="{22BB4F03-4463-45CC-89A7-8E03412EDDBF}"/>
          </ac:spMkLst>
        </pc:spChg>
        <pc:spChg chg="add del">
          <ac:chgData name="Guest User" userId="S::urn:spo:anon#47e8f8f787d6ddfa093681642194fb07274ca977517f86edf242528a1e7ecf89::" providerId="AD" clId="Web-{705C3A9C-9BDC-4675-99D7-B3E4202A2E35}" dt="2023-02-18T19:47:02.517" v="63"/>
          <ac:spMkLst>
            <pc:docMk/>
            <pc:sldMk cId="2840943634" sldId="262"/>
            <ac:spMk id="41" creationId="{80E1AEAE-1F52-4C29-925C-27738417E9F5}"/>
          </ac:spMkLst>
        </pc:spChg>
        <pc:spChg chg="add del">
          <ac:chgData name="Guest User" userId="S::urn:spo:anon#47e8f8f787d6ddfa093681642194fb07274ca977517f86edf242528a1e7ecf89::" providerId="AD" clId="Web-{705C3A9C-9BDC-4675-99D7-B3E4202A2E35}" dt="2023-02-18T19:47:05.221" v="65"/>
          <ac:spMkLst>
            <pc:docMk/>
            <pc:sldMk cId="2840943634" sldId="262"/>
            <ac:spMk id="43" creationId="{A034DC13-4CA6-4DDF-96D6-2C1F3CD50805}"/>
          </ac:spMkLst>
        </pc:spChg>
        <pc:spChg chg="add del">
          <ac:chgData name="Guest User" userId="S::urn:spo:anon#47e8f8f787d6ddfa093681642194fb07274ca977517f86edf242528a1e7ecf89::" providerId="AD" clId="Web-{705C3A9C-9BDC-4675-99D7-B3E4202A2E35}" dt="2023-02-18T19:47:07.518" v="67"/>
          <ac:spMkLst>
            <pc:docMk/>
            <pc:sldMk cId="2840943634" sldId="262"/>
            <ac:spMk id="48" creationId="{99CEE05D-F25C-4EC3-B527-D9C999E335CD}"/>
          </ac:spMkLst>
        </pc:spChg>
        <pc:spChg chg="add del">
          <ac:chgData name="Guest User" userId="S::urn:spo:anon#47e8f8f787d6ddfa093681642194fb07274ca977517f86edf242528a1e7ecf89::" providerId="AD" clId="Web-{705C3A9C-9BDC-4675-99D7-B3E4202A2E35}" dt="2023-02-18T19:47:07.518" v="67"/>
          <ac:spMkLst>
            <pc:docMk/>
            <pc:sldMk cId="2840943634" sldId="262"/>
            <ac:spMk id="49" creationId="{4F036726-0C05-446E-91C3-B986EBEA055E}"/>
          </ac:spMkLst>
        </pc:spChg>
        <pc:spChg chg="add del">
          <ac:chgData name="Guest User" userId="S::urn:spo:anon#47e8f8f787d6ddfa093681642194fb07274ca977517f86edf242528a1e7ecf89::" providerId="AD" clId="Web-{705C3A9C-9BDC-4675-99D7-B3E4202A2E35}" dt="2023-02-18T19:47:07.518" v="67"/>
          <ac:spMkLst>
            <pc:docMk/>
            <pc:sldMk cId="2840943634" sldId="262"/>
            <ac:spMk id="50" creationId="{A310ABCD-C34B-42D1-9BEB-47755A3EA36C}"/>
          </ac:spMkLst>
        </pc:spChg>
        <pc:spChg chg="add del">
          <ac:chgData name="Guest User" userId="S::urn:spo:anon#47e8f8f787d6ddfa093681642194fb07274ca977517f86edf242528a1e7ecf89::" providerId="AD" clId="Web-{705C3A9C-9BDC-4675-99D7-B3E4202A2E35}" dt="2023-02-18T19:47:07.518" v="67"/>
          <ac:spMkLst>
            <pc:docMk/>
            <pc:sldMk cId="2840943634" sldId="262"/>
            <ac:spMk id="51" creationId="{F38AB6A2-89F7-43B5-B608-50DFC740DEBF}"/>
          </ac:spMkLst>
        </pc:spChg>
        <pc:spChg chg="add del">
          <ac:chgData name="Guest User" userId="S::urn:spo:anon#47e8f8f787d6ddfa093681642194fb07274ca977517f86edf242528a1e7ecf89::" providerId="AD" clId="Web-{705C3A9C-9BDC-4675-99D7-B3E4202A2E35}" dt="2023-02-18T19:47:07.518" v="67"/>
          <ac:spMkLst>
            <pc:docMk/>
            <pc:sldMk cId="2840943634" sldId="262"/>
            <ac:spMk id="52" creationId="{06585B74-DAF6-470E-B2F3-B5530A709AAC}"/>
          </ac:spMkLst>
        </pc:spChg>
        <pc:spChg chg="add del">
          <ac:chgData name="Guest User" userId="S::urn:spo:anon#47e8f8f787d6ddfa093681642194fb07274ca977517f86edf242528a1e7ecf89::" providerId="AD" clId="Web-{705C3A9C-9BDC-4675-99D7-B3E4202A2E35}" dt="2023-02-18T19:47:07.518" v="67"/>
          <ac:spMkLst>
            <pc:docMk/>
            <pc:sldMk cId="2840943634" sldId="262"/>
            <ac:spMk id="53" creationId="{30BAD96F-CE2F-4682-99B8-0DD9E6AE2BED}"/>
          </ac:spMkLst>
        </pc:spChg>
        <pc:spChg chg="add del">
          <ac:chgData name="Guest User" userId="S::urn:spo:anon#47e8f8f787d6ddfa093681642194fb07274ca977517f86edf242528a1e7ecf89::" providerId="AD" clId="Web-{705C3A9C-9BDC-4675-99D7-B3E4202A2E35}" dt="2023-02-18T19:47:09.752" v="69"/>
          <ac:spMkLst>
            <pc:docMk/>
            <pc:sldMk cId="2840943634" sldId="262"/>
            <ac:spMk id="55" creationId="{D462EE7E-14DF-497D-AE08-F6623DB88E99}"/>
          </ac:spMkLst>
        </pc:spChg>
        <pc:spChg chg="add del">
          <ac:chgData name="Guest User" userId="S::urn:spo:anon#47e8f8f787d6ddfa093681642194fb07274ca977517f86edf242528a1e7ecf89::" providerId="AD" clId="Web-{705C3A9C-9BDC-4675-99D7-B3E4202A2E35}" dt="2023-02-18T19:47:09.752" v="69"/>
          <ac:spMkLst>
            <pc:docMk/>
            <pc:sldMk cId="2840943634" sldId="262"/>
            <ac:spMk id="56" creationId="{A2CBBA37-ED57-439D-B76E-5DF571201B57}"/>
          </ac:spMkLst>
        </pc:spChg>
        <pc:spChg chg="add del">
          <ac:chgData name="Guest User" userId="S::urn:spo:anon#47e8f8f787d6ddfa093681642194fb07274ca977517f86edf242528a1e7ecf89::" providerId="AD" clId="Web-{705C3A9C-9BDC-4675-99D7-B3E4202A2E35}" dt="2023-02-18T19:47:11.971" v="71"/>
          <ac:spMkLst>
            <pc:docMk/>
            <pc:sldMk cId="2840943634" sldId="262"/>
            <ac:spMk id="58" creationId="{A034DC13-4CA6-4DDF-96D6-2C1F3CD50805}"/>
          </ac:spMkLst>
        </pc:spChg>
        <pc:spChg chg="add del">
          <ac:chgData name="Guest User" userId="S::urn:spo:anon#47e8f8f787d6ddfa093681642194fb07274ca977517f86edf242528a1e7ecf89::" providerId="AD" clId="Web-{705C3A9C-9BDC-4675-99D7-B3E4202A2E35}" dt="2023-02-18T19:47:15.471" v="73"/>
          <ac:spMkLst>
            <pc:docMk/>
            <pc:sldMk cId="2840943634" sldId="262"/>
            <ac:spMk id="63" creationId="{524E9777-DF7E-45E5-B387-86C306DA64AB}"/>
          </ac:spMkLst>
        </pc:spChg>
        <pc:spChg chg="add del">
          <ac:chgData name="Guest User" userId="S::urn:spo:anon#47e8f8f787d6ddfa093681642194fb07274ca977517f86edf242528a1e7ecf89::" providerId="AD" clId="Web-{705C3A9C-9BDC-4675-99D7-B3E4202A2E35}" dt="2023-02-18T19:47:15.471" v="73"/>
          <ac:spMkLst>
            <pc:docMk/>
            <pc:sldMk cId="2840943634" sldId="262"/>
            <ac:spMk id="64" creationId="{90464369-70FA-42AF-948F-80664CA7BFE5}"/>
          </ac:spMkLst>
        </pc:spChg>
        <pc:spChg chg="add del">
          <ac:chgData name="Guest User" userId="S::urn:spo:anon#47e8f8f787d6ddfa093681642194fb07274ca977517f86edf242528a1e7ecf89::" providerId="AD" clId="Web-{705C3A9C-9BDC-4675-99D7-B3E4202A2E35}" dt="2023-02-18T19:47:15.471" v="73"/>
          <ac:spMkLst>
            <pc:docMk/>
            <pc:sldMk cId="2840943634" sldId="262"/>
            <ac:spMk id="65" creationId="{A6604B49-AD5C-4590-B051-06C8222ECD99}"/>
          </ac:spMkLst>
        </pc:spChg>
        <pc:spChg chg="add del">
          <ac:chgData name="Guest User" userId="S::urn:spo:anon#47e8f8f787d6ddfa093681642194fb07274ca977517f86edf242528a1e7ecf89::" providerId="AD" clId="Web-{705C3A9C-9BDC-4675-99D7-B3E4202A2E35}" dt="2023-02-18T19:47:15.471" v="73"/>
          <ac:spMkLst>
            <pc:docMk/>
            <pc:sldMk cId="2840943634" sldId="262"/>
            <ac:spMk id="66" creationId="{A648176E-454C-437C-B0FC-9B82FCF32B24}"/>
          </ac:spMkLst>
        </pc:spChg>
        <pc:spChg chg="add del">
          <ac:chgData name="Guest User" userId="S::urn:spo:anon#47e8f8f787d6ddfa093681642194fb07274ca977517f86edf242528a1e7ecf89::" providerId="AD" clId="Web-{705C3A9C-9BDC-4675-99D7-B3E4202A2E35}" dt="2023-02-18T19:47:15.471" v="73"/>
          <ac:spMkLst>
            <pc:docMk/>
            <pc:sldMk cId="2840943634" sldId="262"/>
            <ac:spMk id="67" creationId="{4335D5A6-AB7A-4677-8D44-034515D66C4B}"/>
          </ac:spMkLst>
        </pc:spChg>
        <pc:spChg chg="add">
          <ac:chgData name="Guest User" userId="S::urn:spo:anon#47e8f8f787d6ddfa093681642194fb07274ca977517f86edf242528a1e7ecf89::" providerId="AD" clId="Web-{705C3A9C-9BDC-4675-99D7-B3E4202A2E35}" dt="2023-02-18T19:47:15.487" v="74"/>
          <ac:spMkLst>
            <pc:docMk/>
            <pc:sldMk cId="2840943634" sldId="262"/>
            <ac:spMk id="69" creationId="{98135EBA-B3A3-4F88-BCB1-D0C8E63F47CA}"/>
          </ac:spMkLst>
        </pc:spChg>
        <pc:spChg chg="add">
          <ac:chgData name="Guest User" userId="S::urn:spo:anon#47e8f8f787d6ddfa093681642194fb07274ca977517f86edf242528a1e7ecf89::" providerId="AD" clId="Web-{705C3A9C-9BDC-4675-99D7-B3E4202A2E35}" dt="2023-02-18T19:47:15.487" v="74"/>
          <ac:spMkLst>
            <pc:docMk/>
            <pc:sldMk cId="2840943634" sldId="262"/>
            <ac:spMk id="70" creationId="{B551406E-05CC-4445-9609-3E253925D771}"/>
          </ac:spMkLst>
        </pc:spChg>
        <pc:grpChg chg="add del">
          <ac:chgData name="Guest User" userId="S::urn:spo:anon#47e8f8f787d6ddfa093681642194fb07274ca977517f86edf242528a1e7ecf89::" providerId="AD" clId="Web-{705C3A9C-9BDC-4675-99D7-B3E4202A2E35}" dt="2023-02-18T19:46:59.845" v="61"/>
          <ac:grpSpMkLst>
            <pc:docMk/>
            <pc:sldMk cId="2840943634" sldId="262"/>
            <ac:grpSpMk id="33" creationId="{AB83855D-F0F4-42E8-9047-A13022476CC0}"/>
          </ac:grpSpMkLst>
        </pc:grpChg>
        <pc:grpChg chg="add del">
          <ac:chgData name="Guest User" userId="S::urn:spo:anon#47e8f8f787d6ddfa093681642194fb07274ca977517f86edf242528a1e7ecf89::" providerId="AD" clId="Web-{705C3A9C-9BDC-4675-99D7-B3E4202A2E35}" dt="2023-02-18T19:47:05.221" v="65"/>
          <ac:grpSpMkLst>
            <pc:docMk/>
            <pc:sldMk cId="2840943634" sldId="262"/>
            <ac:grpSpMk id="44" creationId="{AB83855D-F0F4-42E8-9047-A13022476CC0}"/>
          </ac:grpSpMkLst>
        </pc:grpChg>
        <pc:grpChg chg="add del">
          <ac:chgData name="Guest User" userId="S::urn:spo:anon#47e8f8f787d6ddfa093681642194fb07274ca977517f86edf242528a1e7ecf89::" providerId="AD" clId="Web-{705C3A9C-9BDC-4675-99D7-B3E4202A2E35}" dt="2023-02-18T19:47:11.971" v="71"/>
          <ac:grpSpMkLst>
            <pc:docMk/>
            <pc:sldMk cId="2840943634" sldId="262"/>
            <ac:grpSpMk id="59" creationId="{AB83855D-F0F4-42E8-9047-A13022476CC0}"/>
          </ac:grpSpMkLst>
        </pc:grpChg>
        <pc:picChg chg="add mod ord">
          <ac:chgData name="Guest User" userId="S::urn:spo:anon#47e8f8f787d6ddfa093681642194fb07274ca977517f86edf242528a1e7ecf89::" providerId="AD" clId="Web-{705C3A9C-9BDC-4675-99D7-B3E4202A2E35}" dt="2023-02-18T19:47:15.487" v="74"/>
          <ac:picMkLst>
            <pc:docMk/>
            <pc:sldMk cId="2840943634" sldId="262"/>
            <ac:picMk id="4" creationId="{78A53E49-459B-08B4-1A22-C8BFCFFCF77B}"/>
          </ac:picMkLst>
        </pc:picChg>
        <pc:picChg chg="add mod ord">
          <ac:chgData name="Guest User" userId="S::urn:spo:anon#47e8f8f787d6ddfa093681642194fb07274ca977517f86edf242528a1e7ecf89::" providerId="AD" clId="Web-{705C3A9C-9BDC-4675-99D7-B3E4202A2E35}" dt="2023-02-18T19:47:15.487" v="74"/>
          <ac:picMkLst>
            <pc:docMk/>
            <pc:sldMk cId="2840943634" sldId="262"/>
            <ac:picMk id="5" creationId="{6CCC2D28-11D7-1E21-BE82-6EBD34EEA29C}"/>
          </ac:picMkLst>
        </pc:picChg>
        <pc:picChg chg="add del mod">
          <ac:chgData name="Guest User" userId="S::urn:spo:anon#47e8f8f787d6ddfa093681642194fb07274ca977517f86edf242528a1e7ecf89::" providerId="AD" clId="Web-{705C3A9C-9BDC-4675-99D7-B3E4202A2E35}" dt="2023-02-18T19:46:15.124" v="53"/>
          <ac:picMkLst>
            <pc:docMk/>
            <pc:sldMk cId="2840943634" sldId="262"/>
            <ac:picMk id="6" creationId="{3A11E6DF-2C63-BD39-20FC-561DDA6C84A7}"/>
          </ac:picMkLst>
        </pc:picChg>
        <pc:picChg chg="add mod ord">
          <ac:chgData name="Guest User" userId="S::urn:spo:anon#47e8f8f787d6ddfa093681642194fb07274ca977517f86edf242528a1e7ecf89::" providerId="AD" clId="Web-{705C3A9C-9BDC-4675-99D7-B3E4202A2E35}" dt="2023-02-18T19:47:15.487" v="74"/>
          <ac:picMkLst>
            <pc:docMk/>
            <pc:sldMk cId="2840943634" sldId="262"/>
            <ac:picMk id="7" creationId="{D56970E2-E616-140D-707C-39FB00AA5059}"/>
          </ac:picMkLst>
        </pc:picChg>
        <pc:picChg chg="add mod ord">
          <ac:chgData name="Guest User" userId="S::urn:spo:anon#47e8f8f787d6ddfa093681642194fb07274ca977517f86edf242528a1e7ecf89::" providerId="AD" clId="Web-{705C3A9C-9BDC-4675-99D7-B3E4202A2E35}" dt="2023-02-18T19:47:15.487" v="74"/>
          <ac:picMkLst>
            <pc:docMk/>
            <pc:sldMk cId="2840943634" sldId="262"/>
            <ac:picMk id="8" creationId="{B664745C-CEE6-4EB0-40EF-C15782F31A52}"/>
          </ac:picMkLst>
        </pc:picChg>
        <pc:cxnChg chg="add">
          <ac:chgData name="Guest User" userId="S::urn:spo:anon#47e8f8f787d6ddfa093681642194fb07274ca977517f86edf242528a1e7ecf89::" providerId="AD" clId="Web-{705C3A9C-9BDC-4675-99D7-B3E4202A2E35}" dt="2023-02-18T19:47:15.487" v="74"/>
          <ac:cxnSpMkLst>
            <pc:docMk/>
            <pc:sldMk cId="2840943634" sldId="262"/>
            <ac:cxnSpMk id="71" creationId="{FB9683CF-0DA1-46CF-ACAC-D8EE1B15BDB7}"/>
          </ac:cxnSpMkLst>
        </pc:cxnChg>
        <pc:cxnChg chg="add">
          <ac:chgData name="Guest User" userId="S::urn:spo:anon#47e8f8f787d6ddfa093681642194fb07274ca977517f86edf242528a1e7ecf89::" providerId="AD" clId="Web-{705C3A9C-9BDC-4675-99D7-B3E4202A2E35}" dt="2023-02-18T19:47:15.487" v="74"/>
          <ac:cxnSpMkLst>
            <pc:docMk/>
            <pc:sldMk cId="2840943634" sldId="262"/>
            <ac:cxnSpMk id="72" creationId="{C2AE770B-9BD5-45F7-9DD4-D3FFD62FE6FE}"/>
          </ac:cxnSpMkLst>
        </pc:cxnChg>
        <pc:cxnChg chg="add">
          <ac:chgData name="Guest User" userId="S::urn:spo:anon#47e8f8f787d6ddfa093681642194fb07274ca977517f86edf242528a1e7ecf89::" providerId="AD" clId="Web-{705C3A9C-9BDC-4675-99D7-B3E4202A2E35}" dt="2023-02-18T19:47:15.487" v="74"/>
          <ac:cxnSpMkLst>
            <pc:docMk/>
            <pc:sldMk cId="2840943634" sldId="262"/>
            <ac:cxnSpMk id="73" creationId="{24A55763-CE5D-4A9B-A9F7-982C800073B9}"/>
          </ac:cxnSpMkLst>
        </pc:cxnChg>
        <pc:cxnChg chg="add">
          <ac:chgData name="Guest User" userId="S::urn:spo:anon#47e8f8f787d6ddfa093681642194fb07274ca977517f86edf242528a1e7ecf89::" providerId="AD" clId="Web-{705C3A9C-9BDC-4675-99D7-B3E4202A2E35}" dt="2023-02-18T19:47:15.487" v="74"/>
          <ac:cxnSpMkLst>
            <pc:docMk/>
            <pc:sldMk cId="2840943634" sldId="262"/>
            <ac:cxnSpMk id="74" creationId="{4E4DDBE7-307B-40B1-B6B5-5B376C16D732}"/>
          </ac:cxnSpMkLst>
        </pc:cxnChg>
      </pc:sldChg>
      <pc:sldChg chg="addSp delSp modSp new">
        <pc:chgData name="Guest User" userId="S::urn:spo:anon#47e8f8f787d6ddfa093681642194fb07274ca977517f86edf242528a1e7ecf89::" providerId="AD" clId="Web-{705C3A9C-9BDC-4675-99D7-B3E4202A2E35}" dt="2023-02-18T19:51:15.723" v="90" actId="20577"/>
        <pc:sldMkLst>
          <pc:docMk/>
          <pc:sldMk cId="2640962013" sldId="263"/>
        </pc:sldMkLst>
        <pc:spChg chg="mod">
          <ac:chgData name="Guest User" userId="S::urn:spo:anon#47e8f8f787d6ddfa093681642194fb07274ca977517f86edf242528a1e7ecf89::" providerId="AD" clId="Web-{705C3A9C-9BDC-4675-99D7-B3E4202A2E35}" dt="2023-02-18T19:51:15.723" v="90" actId="20577"/>
          <ac:spMkLst>
            <pc:docMk/>
            <pc:sldMk cId="2640962013" sldId="263"/>
            <ac:spMk id="2" creationId="{38C4FE87-2182-1DA7-78C6-562366FABEBE}"/>
          </ac:spMkLst>
        </pc:spChg>
        <pc:spChg chg="del">
          <ac:chgData name="Guest User" userId="S::urn:spo:anon#47e8f8f787d6ddfa093681642194fb07274ca977517f86edf242528a1e7ecf89::" providerId="AD" clId="Web-{705C3A9C-9BDC-4675-99D7-B3E4202A2E35}" dt="2023-02-18T19:50:55.628" v="85"/>
          <ac:spMkLst>
            <pc:docMk/>
            <pc:sldMk cId="2640962013" sldId="263"/>
            <ac:spMk id="3" creationId="{005CE5E0-4EA1-C816-2D18-0644D85BD0F1}"/>
          </ac:spMkLst>
        </pc:spChg>
        <pc:picChg chg="add mod ord">
          <ac:chgData name="Guest User" userId="S::urn:spo:anon#47e8f8f787d6ddfa093681642194fb07274ca977517f86edf242528a1e7ecf89::" providerId="AD" clId="Web-{705C3A9C-9BDC-4675-99D7-B3E4202A2E35}" dt="2023-02-18T19:51:12.144" v="87" actId="1076"/>
          <ac:picMkLst>
            <pc:docMk/>
            <pc:sldMk cId="2640962013" sldId="263"/>
            <ac:picMk id="4" creationId="{66503897-7892-B12E-735D-D43B84738158}"/>
          </ac:picMkLst>
        </pc:picChg>
      </pc:sldChg>
      <pc:sldChg chg="addSp delSp modSp new mod setBg">
        <pc:chgData name="Guest User" userId="S::urn:spo:anon#47e8f8f787d6ddfa093681642194fb07274ca977517f86edf242528a1e7ecf89::" providerId="AD" clId="Web-{705C3A9C-9BDC-4675-99D7-B3E4202A2E35}" dt="2023-02-18T19:53:07.244" v="96"/>
        <pc:sldMkLst>
          <pc:docMk/>
          <pc:sldMk cId="3834279183" sldId="264"/>
        </pc:sldMkLst>
        <pc:spChg chg="mod">
          <ac:chgData name="Guest User" userId="S::urn:spo:anon#47e8f8f787d6ddfa093681642194fb07274ca977517f86edf242528a1e7ecf89::" providerId="AD" clId="Web-{705C3A9C-9BDC-4675-99D7-B3E4202A2E35}" dt="2023-02-18T19:53:07.244" v="96"/>
          <ac:spMkLst>
            <pc:docMk/>
            <pc:sldMk cId="3834279183" sldId="264"/>
            <ac:spMk id="2" creationId="{51EEB9C3-6B9F-3810-791A-4714A5FEEEBD}"/>
          </ac:spMkLst>
        </pc:spChg>
        <pc:spChg chg="del mod">
          <ac:chgData name="Guest User" userId="S::urn:spo:anon#47e8f8f787d6ddfa093681642194fb07274ca977517f86edf242528a1e7ecf89::" providerId="AD" clId="Web-{705C3A9C-9BDC-4675-99D7-B3E4202A2E35}" dt="2023-02-18T19:53:05.088" v="95"/>
          <ac:spMkLst>
            <pc:docMk/>
            <pc:sldMk cId="3834279183" sldId="264"/>
            <ac:spMk id="3" creationId="{EE9BBE03-B51A-0E92-358B-C41F9F83D03D}"/>
          </ac:spMkLst>
        </pc:spChg>
        <pc:spChg chg="add">
          <ac:chgData name="Guest User" userId="S::urn:spo:anon#47e8f8f787d6ddfa093681642194fb07274ca977517f86edf242528a1e7ecf89::" providerId="AD" clId="Web-{705C3A9C-9BDC-4675-99D7-B3E4202A2E35}" dt="2023-02-18T19:53:07.244" v="96"/>
          <ac:spMkLst>
            <pc:docMk/>
            <pc:sldMk cId="3834279183" sldId="264"/>
            <ac:spMk id="8" creationId="{BD7CE9A8-49CC-CD1C-77DE-32DE8E8D59E2}"/>
          </ac:spMkLst>
        </pc:spChg>
        <pc:spChg chg="add">
          <ac:chgData name="Guest User" userId="S::urn:spo:anon#47e8f8f787d6ddfa093681642194fb07274ca977517f86edf242528a1e7ecf89::" providerId="AD" clId="Web-{705C3A9C-9BDC-4675-99D7-B3E4202A2E35}" dt="2023-02-18T19:53:07.244" v="96"/>
          <ac:spMkLst>
            <pc:docMk/>
            <pc:sldMk cId="3834279183" sldId="264"/>
            <ac:spMk id="11" creationId="{B5FA7C47-B7C1-4D2E-AB49-ED23BA34BA83}"/>
          </ac:spMkLst>
        </pc:spChg>
        <pc:spChg chg="add">
          <ac:chgData name="Guest User" userId="S::urn:spo:anon#47e8f8f787d6ddfa093681642194fb07274ca977517f86edf242528a1e7ecf89::" providerId="AD" clId="Web-{705C3A9C-9BDC-4675-99D7-B3E4202A2E35}" dt="2023-02-18T19:53:07.244" v="96"/>
          <ac:spMkLst>
            <pc:docMk/>
            <pc:sldMk cId="3834279183" sldId="264"/>
            <ac:spMk id="13" creationId="{596EE156-ABF1-4329-A6BA-03B4254E0877}"/>
          </ac:spMkLst>
        </pc:spChg>
        <pc:spChg chg="add">
          <ac:chgData name="Guest User" userId="S::urn:spo:anon#47e8f8f787d6ddfa093681642194fb07274ca977517f86edf242528a1e7ecf89::" providerId="AD" clId="Web-{705C3A9C-9BDC-4675-99D7-B3E4202A2E35}" dt="2023-02-18T19:53:07.244" v="96"/>
          <ac:spMkLst>
            <pc:docMk/>
            <pc:sldMk cId="3834279183" sldId="264"/>
            <ac:spMk id="15" creationId="{19B9933F-AAB3-444A-8BB5-9CA194A8BC63}"/>
          </ac:spMkLst>
        </pc:spChg>
        <pc:spChg chg="add">
          <ac:chgData name="Guest User" userId="S::urn:spo:anon#47e8f8f787d6ddfa093681642194fb07274ca977517f86edf242528a1e7ecf89::" providerId="AD" clId="Web-{705C3A9C-9BDC-4675-99D7-B3E4202A2E35}" dt="2023-02-18T19:53:07.244" v="96"/>
          <ac:spMkLst>
            <pc:docMk/>
            <pc:sldMk cId="3834279183" sldId="264"/>
            <ac:spMk id="17" creationId="{7D20183A-0B1D-4A1F-89B1-ADBEDBC6E54E}"/>
          </ac:spMkLst>
        </pc:spChg>
        <pc:spChg chg="add">
          <ac:chgData name="Guest User" userId="S::urn:spo:anon#47e8f8f787d6ddfa093681642194fb07274ca977517f86edf242528a1e7ecf89::" providerId="AD" clId="Web-{705C3A9C-9BDC-4675-99D7-B3E4202A2E35}" dt="2023-02-18T19:53:07.244" v="96"/>
          <ac:spMkLst>
            <pc:docMk/>
            <pc:sldMk cId="3834279183" sldId="264"/>
            <ac:spMk id="19" creationId="{131031D3-26CD-4214-A9A4-5857EFA15A0C}"/>
          </ac:spMkLst>
        </pc:spChg>
        <pc:picChg chg="add mod ord">
          <ac:chgData name="Guest User" userId="S::urn:spo:anon#47e8f8f787d6ddfa093681642194fb07274ca977517f86edf242528a1e7ecf89::" providerId="AD" clId="Web-{705C3A9C-9BDC-4675-99D7-B3E4202A2E35}" dt="2023-02-18T19:53:07.244" v="96"/>
          <ac:picMkLst>
            <pc:docMk/>
            <pc:sldMk cId="3834279183" sldId="264"/>
            <ac:picMk id="4" creationId="{BCA4A329-B3E8-C12E-58DE-656929D182D9}"/>
          </ac:picMkLst>
        </pc:picChg>
      </pc:sldChg>
      <pc:sldChg chg="addSp delSp modSp new del mod setBg setClrOvrMap">
        <pc:chgData name="Guest User" userId="S::urn:spo:anon#47e8f8f787d6ddfa093681642194fb07274ca977517f86edf242528a1e7ecf89::" providerId="AD" clId="Web-{705C3A9C-9BDC-4675-99D7-B3E4202A2E35}" dt="2023-02-18T19:54:49.063" v="114"/>
        <pc:sldMkLst>
          <pc:docMk/>
          <pc:sldMk cId="2655675266" sldId="265"/>
        </pc:sldMkLst>
        <pc:spChg chg="add del mod ord">
          <ac:chgData name="Guest User" userId="S::urn:spo:anon#47e8f8f787d6ddfa093681642194fb07274ca977517f86edf242528a1e7ecf89::" providerId="AD" clId="Web-{705C3A9C-9BDC-4675-99D7-B3E4202A2E35}" dt="2023-02-18T19:54:27.030" v="113"/>
          <ac:spMkLst>
            <pc:docMk/>
            <pc:sldMk cId="2655675266" sldId="265"/>
            <ac:spMk id="2" creationId="{87080753-00F8-663A-FBA4-01CF12F1BCEA}"/>
          </ac:spMkLst>
        </pc:spChg>
        <pc:spChg chg="del">
          <ac:chgData name="Guest User" userId="S::urn:spo:anon#47e8f8f787d6ddfa093681642194fb07274ca977517f86edf242528a1e7ecf89::" providerId="AD" clId="Web-{705C3A9C-9BDC-4675-99D7-B3E4202A2E35}" dt="2023-02-18T19:53:52.059" v="98"/>
          <ac:spMkLst>
            <pc:docMk/>
            <pc:sldMk cId="2655675266" sldId="265"/>
            <ac:spMk id="3" creationId="{49D8CBD4-513B-945B-847C-B7264CED9C1B}"/>
          </ac:spMkLst>
        </pc:spChg>
        <pc:spChg chg="add del">
          <ac:chgData name="Guest User" userId="S::urn:spo:anon#47e8f8f787d6ddfa093681642194fb07274ca977517f86edf242528a1e7ecf89::" providerId="AD" clId="Web-{705C3A9C-9BDC-4675-99D7-B3E4202A2E35}" dt="2023-02-18T19:53:59.169" v="100"/>
          <ac:spMkLst>
            <pc:docMk/>
            <pc:sldMk cId="2655675266" sldId="265"/>
            <ac:spMk id="8" creationId="{7C682331-D55D-30F4-9871-F52F47845939}"/>
          </ac:spMkLst>
        </pc:spChg>
        <pc:spChg chg="add del">
          <ac:chgData name="Guest User" userId="S::urn:spo:anon#47e8f8f787d6ddfa093681642194fb07274ca977517f86edf242528a1e7ecf89::" providerId="AD" clId="Web-{705C3A9C-9BDC-4675-99D7-B3E4202A2E35}" dt="2023-02-18T19:54:27.030" v="112"/>
          <ac:spMkLst>
            <pc:docMk/>
            <pc:sldMk cId="2655675266" sldId="265"/>
            <ac:spMk id="9" creationId="{42A4FC2C-047E-45A5-965D-8E1E3BF09BC6}"/>
          </ac:spMkLst>
        </pc:spChg>
        <pc:spChg chg="add del">
          <ac:chgData name="Guest User" userId="S::urn:spo:anon#47e8f8f787d6ddfa093681642194fb07274ca977517f86edf242528a1e7ecf89::" providerId="AD" clId="Web-{705C3A9C-9BDC-4675-99D7-B3E4202A2E35}" dt="2023-02-18T19:53:59.169" v="100"/>
          <ac:spMkLst>
            <pc:docMk/>
            <pc:sldMk cId="2655675266" sldId="265"/>
            <ac:spMk id="11" creationId="{F13C74B1-5B17-4795-BED0-7140497B445A}"/>
          </ac:spMkLst>
        </pc:spChg>
        <pc:spChg chg="add">
          <ac:chgData name="Guest User" userId="S::urn:spo:anon#47e8f8f787d6ddfa093681642194fb07274ca977517f86edf242528a1e7ecf89::" providerId="AD" clId="Web-{705C3A9C-9BDC-4675-99D7-B3E4202A2E35}" dt="2023-02-18T19:54:27.030" v="113"/>
          <ac:spMkLst>
            <pc:docMk/>
            <pc:sldMk cId="2655675266" sldId="265"/>
            <ac:spMk id="12" creationId="{F13C74B1-5B17-4795-BED0-7140497B445A}"/>
          </ac:spMkLst>
        </pc:spChg>
        <pc:spChg chg="add del">
          <ac:chgData name="Guest User" userId="S::urn:spo:anon#47e8f8f787d6ddfa093681642194fb07274ca977517f86edf242528a1e7ecf89::" providerId="AD" clId="Web-{705C3A9C-9BDC-4675-99D7-B3E4202A2E35}" dt="2023-02-18T19:53:59.169" v="100"/>
          <ac:spMkLst>
            <pc:docMk/>
            <pc:sldMk cId="2655675266" sldId="265"/>
            <ac:spMk id="13" creationId="{D4974D33-8DC5-464E-8C6D-BE58F0669C17}"/>
          </ac:spMkLst>
        </pc:spChg>
        <pc:spChg chg="add">
          <ac:chgData name="Guest User" userId="S::urn:spo:anon#47e8f8f787d6ddfa093681642194fb07274ca977517f86edf242528a1e7ecf89::" providerId="AD" clId="Web-{705C3A9C-9BDC-4675-99D7-B3E4202A2E35}" dt="2023-02-18T19:54:27.030" v="113"/>
          <ac:spMkLst>
            <pc:docMk/>
            <pc:sldMk cId="2655675266" sldId="265"/>
            <ac:spMk id="14" creationId="{87080753-00F8-663A-FBA4-01CF12F1BCEA}"/>
          </ac:spMkLst>
        </pc:spChg>
        <pc:spChg chg="add del">
          <ac:chgData name="Guest User" userId="S::urn:spo:anon#47e8f8f787d6ddfa093681642194fb07274ca977517f86edf242528a1e7ecf89::" providerId="AD" clId="Web-{705C3A9C-9BDC-4675-99D7-B3E4202A2E35}" dt="2023-02-18T19:54:01.466" v="102"/>
          <ac:spMkLst>
            <pc:docMk/>
            <pc:sldMk cId="2655675266" sldId="265"/>
            <ac:spMk id="15" creationId="{E659831F-0D9A-4C63-9EBB-8435B85A440F}"/>
          </ac:spMkLst>
        </pc:spChg>
        <pc:spChg chg="add del">
          <ac:chgData name="Guest User" userId="S::urn:spo:anon#47e8f8f787d6ddfa093681642194fb07274ca977517f86edf242528a1e7ecf89::" providerId="AD" clId="Web-{705C3A9C-9BDC-4675-99D7-B3E4202A2E35}" dt="2023-02-18T19:54:01.466" v="102"/>
          <ac:spMkLst>
            <pc:docMk/>
            <pc:sldMk cId="2655675266" sldId="265"/>
            <ac:spMk id="16" creationId="{058A14AF-9FB5-4CC7-BA35-E8E85D3EDF0E}"/>
          </ac:spMkLst>
        </pc:spChg>
        <pc:spChg chg="add del">
          <ac:chgData name="Guest User" userId="S::urn:spo:anon#47e8f8f787d6ddfa093681642194fb07274ca977517f86edf242528a1e7ecf89::" providerId="AD" clId="Web-{705C3A9C-9BDC-4675-99D7-B3E4202A2E35}" dt="2023-02-18T19:54:01.466" v="102"/>
          <ac:spMkLst>
            <pc:docMk/>
            <pc:sldMk cId="2655675266" sldId="265"/>
            <ac:spMk id="17" creationId="{E6995CE5-F890-4ABA-82A2-26507CE8D2A3}"/>
          </ac:spMkLst>
        </pc:spChg>
        <pc:spChg chg="add del">
          <ac:chgData name="Guest User" userId="S::urn:spo:anon#47e8f8f787d6ddfa093681642194fb07274ca977517f86edf242528a1e7ecf89::" providerId="AD" clId="Web-{705C3A9C-9BDC-4675-99D7-B3E4202A2E35}" dt="2023-02-18T19:54:01.466" v="102"/>
          <ac:spMkLst>
            <pc:docMk/>
            <pc:sldMk cId="2655675266" sldId="265"/>
            <ac:spMk id="18" creationId="{3A9A4357-BD1D-4622-A4FE-766E6AB8DE84}"/>
          </ac:spMkLst>
        </pc:spChg>
        <pc:spChg chg="add del">
          <ac:chgData name="Guest User" userId="S::urn:spo:anon#47e8f8f787d6ddfa093681642194fb07274ca977517f86edf242528a1e7ecf89::" providerId="AD" clId="Web-{705C3A9C-9BDC-4675-99D7-B3E4202A2E35}" dt="2023-02-18T19:54:01.466" v="102"/>
          <ac:spMkLst>
            <pc:docMk/>
            <pc:sldMk cId="2655675266" sldId="265"/>
            <ac:spMk id="19" creationId="{ED69F73B-45FF-EDFF-A3BD-FD82A4A85858}"/>
          </ac:spMkLst>
        </pc:spChg>
        <pc:spChg chg="add">
          <ac:chgData name="Guest User" userId="S::urn:spo:anon#47e8f8f787d6ddfa093681642194fb07274ca977517f86edf242528a1e7ecf89::" providerId="AD" clId="Web-{705C3A9C-9BDC-4675-99D7-B3E4202A2E35}" dt="2023-02-18T19:54:27.030" v="113"/>
          <ac:spMkLst>
            <pc:docMk/>
            <pc:sldMk cId="2655675266" sldId="265"/>
            <ac:spMk id="20" creationId="{D4974D33-8DC5-464E-8C6D-BE58F0669C17}"/>
          </ac:spMkLst>
        </pc:spChg>
        <pc:spChg chg="add del">
          <ac:chgData name="Guest User" userId="S::urn:spo:anon#47e8f8f787d6ddfa093681642194fb07274ca977517f86edf242528a1e7ecf89::" providerId="AD" clId="Web-{705C3A9C-9BDC-4675-99D7-B3E4202A2E35}" dt="2023-02-18T19:54:03.841" v="104"/>
          <ac:spMkLst>
            <pc:docMk/>
            <pc:sldMk cId="2655675266" sldId="265"/>
            <ac:spMk id="21" creationId="{3AFE8227-C443-417B-BA91-520EB1EF4559}"/>
          </ac:spMkLst>
        </pc:spChg>
        <pc:spChg chg="add del">
          <ac:chgData name="Guest User" userId="S::urn:spo:anon#47e8f8f787d6ddfa093681642194fb07274ca977517f86edf242528a1e7ecf89::" providerId="AD" clId="Web-{705C3A9C-9BDC-4675-99D7-B3E4202A2E35}" dt="2023-02-18T19:54:03.841" v="104"/>
          <ac:spMkLst>
            <pc:docMk/>
            <pc:sldMk cId="2655675266" sldId="265"/>
            <ac:spMk id="22" creationId="{B1D7D725-F756-64CC-2D5B-174EC1E9C5B6}"/>
          </ac:spMkLst>
        </pc:spChg>
        <pc:spChg chg="add del">
          <ac:chgData name="Guest User" userId="S::urn:spo:anon#47e8f8f787d6ddfa093681642194fb07274ca977517f86edf242528a1e7ecf89::" providerId="AD" clId="Web-{705C3A9C-9BDC-4675-99D7-B3E4202A2E35}" dt="2023-02-18T19:54:03.841" v="104"/>
          <ac:spMkLst>
            <pc:docMk/>
            <pc:sldMk cId="2655675266" sldId="265"/>
            <ac:spMk id="23" creationId="{907741FC-B544-4A6E-B831-6789D042333D}"/>
          </ac:spMkLst>
        </pc:spChg>
        <pc:spChg chg="add del">
          <ac:chgData name="Guest User" userId="S::urn:spo:anon#47e8f8f787d6ddfa093681642194fb07274ca977517f86edf242528a1e7ecf89::" providerId="AD" clId="Web-{705C3A9C-9BDC-4675-99D7-B3E4202A2E35}" dt="2023-02-18T19:54:03.841" v="104"/>
          <ac:spMkLst>
            <pc:docMk/>
            <pc:sldMk cId="2655675266" sldId="265"/>
            <ac:spMk id="24" creationId="{3F0BE7ED-7814-4273-B18A-F26CC0380380}"/>
          </ac:spMkLst>
        </pc:spChg>
        <pc:spChg chg="add">
          <ac:chgData name="Guest User" userId="S::urn:spo:anon#47e8f8f787d6ddfa093681642194fb07274ca977517f86edf242528a1e7ecf89::" providerId="AD" clId="Web-{705C3A9C-9BDC-4675-99D7-B3E4202A2E35}" dt="2023-02-18T19:54:27.030" v="113"/>
          <ac:spMkLst>
            <pc:docMk/>
            <pc:sldMk cId="2655675266" sldId="265"/>
            <ac:spMk id="25" creationId="{7C682331-D55D-30F4-9871-F52F47845939}"/>
          </ac:spMkLst>
        </pc:spChg>
        <pc:spChg chg="add del">
          <ac:chgData name="Guest User" userId="S::urn:spo:anon#47e8f8f787d6ddfa093681642194fb07274ca977517f86edf242528a1e7ecf89::" providerId="AD" clId="Web-{705C3A9C-9BDC-4675-99D7-B3E4202A2E35}" dt="2023-02-18T19:54:08.045" v="106"/>
          <ac:spMkLst>
            <pc:docMk/>
            <pc:sldMk cId="2655675266" sldId="265"/>
            <ac:spMk id="26" creationId="{9AA72BD9-2C5A-4EDC-931F-5AA08EACA0F3}"/>
          </ac:spMkLst>
        </pc:spChg>
        <pc:spChg chg="add del">
          <ac:chgData name="Guest User" userId="S::urn:spo:anon#47e8f8f787d6ddfa093681642194fb07274ca977517f86edf242528a1e7ecf89::" providerId="AD" clId="Web-{705C3A9C-9BDC-4675-99D7-B3E4202A2E35}" dt="2023-02-18T19:54:08.045" v="106"/>
          <ac:spMkLst>
            <pc:docMk/>
            <pc:sldMk cId="2655675266" sldId="265"/>
            <ac:spMk id="27" creationId="{DD3981AC-7B61-4947-BCF3-F7AA7FA385B9}"/>
          </ac:spMkLst>
        </pc:spChg>
        <pc:spChg chg="add del">
          <ac:chgData name="Guest User" userId="S::urn:spo:anon#47e8f8f787d6ddfa093681642194fb07274ca977517f86edf242528a1e7ecf89::" providerId="AD" clId="Web-{705C3A9C-9BDC-4675-99D7-B3E4202A2E35}" dt="2023-02-18T19:54:08.045" v="106"/>
          <ac:spMkLst>
            <pc:docMk/>
            <pc:sldMk cId="2655675266" sldId="265"/>
            <ac:spMk id="28" creationId="{55D4142C-5077-457F-A6AD-3FECFDB39685}"/>
          </ac:spMkLst>
        </pc:spChg>
        <pc:spChg chg="add del">
          <ac:chgData name="Guest User" userId="S::urn:spo:anon#47e8f8f787d6ddfa093681642194fb07274ca977517f86edf242528a1e7ecf89::" providerId="AD" clId="Web-{705C3A9C-9BDC-4675-99D7-B3E4202A2E35}" dt="2023-02-18T19:54:08.045" v="106"/>
          <ac:spMkLst>
            <pc:docMk/>
            <pc:sldMk cId="2655675266" sldId="265"/>
            <ac:spMk id="29" creationId="{7A5F0580-5EE9-419F-96EE-B6529EF6E7D0}"/>
          </ac:spMkLst>
        </pc:spChg>
        <pc:spChg chg="add del">
          <ac:chgData name="Guest User" userId="S::urn:spo:anon#47e8f8f787d6ddfa093681642194fb07274ca977517f86edf242528a1e7ecf89::" providerId="AD" clId="Web-{705C3A9C-9BDC-4675-99D7-B3E4202A2E35}" dt="2023-02-18T19:54:08.045" v="106"/>
          <ac:spMkLst>
            <pc:docMk/>
            <pc:sldMk cId="2655675266" sldId="265"/>
            <ac:spMk id="30" creationId="{9E83CC0C-B925-A2F0-4439-0430172FC10B}"/>
          </ac:spMkLst>
        </pc:spChg>
        <pc:spChg chg="add del">
          <ac:chgData name="Guest User" userId="S::urn:spo:anon#47e8f8f787d6ddfa093681642194fb07274ca977517f86edf242528a1e7ecf89::" providerId="AD" clId="Web-{705C3A9C-9BDC-4675-99D7-B3E4202A2E35}" dt="2023-02-18T19:54:10.279" v="108"/>
          <ac:spMkLst>
            <pc:docMk/>
            <pc:sldMk cId="2655675266" sldId="265"/>
            <ac:spMk id="32" creationId="{8F23F8A3-8FD7-4779-8323-FDC26BE99889}"/>
          </ac:spMkLst>
        </pc:spChg>
        <pc:spChg chg="add del">
          <ac:chgData name="Guest User" userId="S::urn:spo:anon#47e8f8f787d6ddfa093681642194fb07274ca977517f86edf242528a1e7ecf89::" providerId="AD" clId="Web-{705C3A9C-9BDC-4675-99D7-B3E4202A2E35}" dt="2023-02-18T19:54:10.279" v="108"/>
          <ac:spMkLst>
            <pc:docMk/>
            <pc:sldMk cId="2655675266" sldId="265"/>
            <ac:spMk id="33" creationId="{F605C4CC-A25C-416F-8333-7CB7DC97D870}"/>
          </ac:spMkLst>
        </pc:spChg>
        <pc:spChg chg="add del">
          <ac:chgData name="Guest User" userId="S::urn:spo:anon#47e8f8f787d6ddfa093681642194fb07274ca977517f86edf242528a1e7ecf89::" providerId="AD" clId="Web-{705C3A9C-9BDC-4675-99D7-B3E4202A2E35}" dt="2023-02-18T19:54:10.279" v="108"/>
          <ac:spMkLst>
            <pc:docMk/>
            <pc:sldMk cId="2655675266" sldId="265"/>
            <ac:spMk id="34" creationId="{D6D1C79E-69E1-F8E5-9057-340AF00361E2}"/>
          </ac:spMkLst>
        </pc:spChg>
        <pc:spChg chg="add del">
          <ac:chgData name="Guest User" userId="S::urn:spo:anon#47e8f8f787d6ddfa093681642194fb07274ca977517f86edf242528a1e7ecf89::" providerId="AD" clId="Web-{705C3A9C-9BDC-4675-99D7-B3E4202A2E35}" dt="2023-02-18T19:54:13.779" v="110"/>
          <ac:spMkLst>
            <pc:docMk/>
            <pc:sldMk cId="2655675266" sldId="265"/>
            <ac:spMk id="36" creationId="{9228552E-C8B1-4A80-8448-0787CE0FC704}"/>
          </ac:spMkLst>
        </pc:spChg>
        <pc:spChg chg="add del">
          <ac:chgData name="Guest User" userId="S::urn:spo:anon#47e8f8f787d6ddfa093681642194fb07274ca977517f86edf242528a1e7ecf89::" providerId="AD" clId="Web-{705C3A9C-9BDC-4675-99D7-B3E4202A2E35}" dt="2023-02-18T19:54:13.779" v="110"/>
          <ac:spMkLst>
            <pc:docMk/>
            <pc:sldMk cId="2655675266" sldId="265"/>
            <ac:spMk id="37" creationId="{25A2957E-A683-B1AB-033B-64F4A572062E}"/>
          </ac:spMkLst>
        </pc:spChg>
        <pc:picChg chg="add mod ord">
          <ac:chgData name="Guest User" userId="S::urn:spo:anon#47e8f8f787d6ddfa093681642194fb07274ca977517f86edf242528a1e7ecf89::" providerId="AD" clId="Web-{705C3A9C-9BDC-4675-99D7-B3E4202A2E35}" dt="2023-02-18T19:54:27.030" v="113"/>
          <ac:picMkLst>
            <pc:docMk/>
            <pc:sldMk cId="2655675266" sldId="265"/>
            <ac:picMk id="4" creationId="{A711A911-EEF6-19B6-2DE7-03318B893E1D}"/>
          </ac:picMkLst>
        </pc:picChg>
      </pc:sldChg>
      <pc:sldChg chg="addSp delSp modSp new mod setBg">
        <pc:chgData name="Guest User" userId="S::urn:spo:anon#47e8f8f787d6ddfa093681642194fb07274ca977517f86edf242528a1e7ecf89::" providerId="AD" clId="Web-{705C3A9C-9BDC-4675-99D7-B3E4202A2E35}" dt="2023-02-18T19:56:11.302" v="136"/>
        <pc:sldMkLst>
          <pc:docMk/>
          <pc:sldMk cId="3254495661" sldId="265"/>
        </pc:sldMkLst>
        <pc:spChg chg="mod ord">
          <ac:chgData name="Guest User" userId="S::urn:spo:anon#47e8f8f787d6ddfa093681642194fb07274ca977517f86edf242528a1e7ecf89::" providerId="AD" clId="Web-{705C3A9C-9BDC-4675-99D7-B3E4202A2E35}" dt="2023-02-18T19:56:11.302" v="136"/>
          <ac:spMkLst>
            <pc:docMk/>
            <pc:sldMk cId="3254495661" sldId="265"/>
            <ac:spMk id="2" creationId="{2A34C63E-F8D6-625F-7E20-E8F6B09EAC91}"/>
          </ac:spMkLst>
        </pc:spChg>
        <pc:spChg chg="del">
          <ac:chgData name="Guest User" userId="S::urn:spo:anon#47e8f8f787d6ddfa093681642194fb07274ca977517f86edf242528a1e7ecf89::" providerId="AD" clId="Web-{705C3A9C-9BDC-4675-99D7-B3E4202A2E35}" dt="2023-02-18T19:54:54.719" v="116"/>
          <ac:spMkLst>
            <pc:docMk/>
            <pc:sldMk cId="3254495661" sldId="265"/>
            <ac:spMk id="3" creationId="{90829F68-0F8B-AF07-33B6-3882664CC4B9}"/>
          </ac:spMkLst>
        </pc:spChg>
        <pc:spChg chg="add del">
          <ac:chgData name="Guest User" userId="S::urn:spo:anon#47e8f8f787d6ddfa093681642194fb07274ca977517f86edf242528a1e7ecf89::" providerId="AD" clId="Web-{705C3A9C-9BDC-4675-99D7-B3E4202A2E35}" dt="2023-02-18T19:55:38.565" v="122"/>
          <ac:spMkLst>
            <pc:docMk/>
            <pc:sldMk cId="3254495661" sldId="265"/>
            <ac:spMk id="10" creationId="{98DB8521-AB42-4299-32BD-D073A0FDD1C1}"/>
          </ac:spMkLst>
        </pc:spChg>
        <pc:spChg chg="add del">
          <ac:chgData name="Guest User" userId="S::urn:spo:anon#47e8f8f787d6ddfa093681642194fb07274ca977517f86edf242528a1e7ecf89::" providerId="AD" clId="Web-{705C3A9C-9BDC-4675-99D7-B3E4202A2E35}" dt="2023-02-18T19:55:38.565" v="122"/>
          <ac:spMkLst>
            <pc:docMk/>
            <pc:sldMk cId="3254495661" sldId="265"/>
            <ac:spMk id="13" creationId="{1557A916-FDD1-44A1-A7A1-70009FD6BE46}"/>
          </ac:spMkLst>
        </pc:spChg>
        <pc:spChg chg="add del">
          <ac:chgData name="Guest User" userId="S::urn:spo:anon#47e8f8f787d6ddfa093681642194fb07274ca977517f86edf242528a1e7ecf89::" providerId="AD" clId="Web-{705C3A9C-9BDC-4675-99D7-B3E4202A2E35}" dt="2023-02-18T19:56:11.302" v="136"/>
          <ac:spMkLst>
            <pc:docMk/>
            <pc:sldMk cId="3254495661" sldId="265"/>
            <ac:spMk id="14" creationId="{C3896A03-3945-419A-B66B-4EE266EDD152}"/>
          </ac:spMkLst>
        </pc:spChg>
        <pc:spChg chg="add del">
          <ac:chgData name="Guest User" userId="S::urn:spo:anon#47e8f8f787d6ddfa093681642194fb07274ca977517f86edf242528a1e7ecf89::" providerId="AD" clId="Web-{705C3A9C-9BDC-4675-99D7-B3E4202A2E35}" dt="2023-02-18T19:56:11.302" v="136"/>
          <ac:spMkLst>
            <pc:docMk/>
            <pc:sldMk cId="3254495661" sldId="265"/>
            <ac:spMk id="15" creationId="{B34F5AD2-EDBD-4BBD-A55C-EAFFD0C7097A}"/>
          </ac:spMkLst>
        </pc:spChg>
        <pc:spChg chg="add mod ord">
          <ac:chgData name="Guest User" userId="S::urn:spo:anon#47e8f8f787d6ddfa093681642194fb07274ca977517f86edf242528a1e7ecf89::" providerId="AD" clId="Web-{705C3A9C-9BDC-4675-99D7-B3E4202A2E35}" dt="2023-02-18T19:56:11.302" v="136"/>
          <ac:spMkLst>
            <pc:docMk/>
            <pc:sldMk cId="3254495661" sldId="265"/>
            <ac:spMk id="16" creationId="{A8761E29-3097-6E29-5C20-2205E4B10D9A}"/>
          </ac:spMkLst>
        </pc:spChg>
        <pc:spChg chg="add del">
          <ac:chgData name="Guest User" userId="S::urn:spo:anon#47e8f8f787d6ddfa093681642194fb07274ca977517f86edf242528a1e7ecf89::" providerId="AD" clId="Web-{705C3A9C-9BDC-4675-99D7-B3E4202A2E35}" dt="2023-02-18T19:56:11.302" v="136"/>
          <ac:spMkLst>
            <pc:docMk/>
            <pc:sldMk cId="3254495661" sldId="265"/>
            <ac:spMk id="17" creationId="{450D3AD2-FA80-415F-A9CE-54D884561CD7}"/>
          </ac:spMkLst>
        </pc:spChg>
        <pc:spChg chg="add del">
          <ac:chgData name="Guest User" userId="S::urn:spo:anon#47e8f8f787d6ddfa093681642194fb07274ca977517f86edf242528a1e7ecf89::" providerId="AD" clId="Web-{705C3A9C-9BDC-4675-99D7-B3E4202A2E35}" dt="2023-02-18T19:56:02.395" v="129"/>
          <ac:spMkLst>
            <pc:docMk/>
            <pc:sldMk cId="3254495661" sldId="265"/>
            <ac:spMk id="22" creationId="{B3F59054-3394-4D87-8BD0-A28DCD47F1BC}"/>
          </ac:spMkLst>
        </pc:spChg>
        <pc:spChg chg="add del">
          <ac:chgData name="Guest User" userId="S::urn:spo:anon#47e8f8f787d6ddfa093681642194fb07274ca977517f86edf242528a1e7ecf89::" providerId="AD" clId="Web-{705C3A9C-9BDC-4675-99D7-B3E4202A2E35}" dt="2023-02-18T19:56:02.395" v="129"/>
          <ac:spMkLst>
            <pc:docMk/>
            <pc:sldMk cId="3254495661" sldId="265"/>
            <ac:spMk id="24" creationId="{2FE0ABA9-CAF1-4816-837D-5F28AAA08E0A}"/>
          </ac:spMkLst>
        </pc:spChg>
        <pc:spChg chg="add del">
          <ac:chgData name="Guest User" userId="S::urn:spo:anon#47e8f8f787d6ddfa093681642194fb07274ca977517f86edf242528a1e7ecf89::" providerId="AD" clId="Web-{705C3A9C-9BDC-4675-99D7-B3E4202A2E35}" dt="2023-02-18T19:56:02.395" v="129"/>
          <ac:spMkLst>
            <pc:docMk/>
            <pc:sldMk cId="3254495661" sldId="265"/>
            <ac:spMk id="26" creationId="{BC8B9C14-70F0-4F42-85FF-0DD3D5A585A5}"/>
          </ac:spMkLst>
        </pc:spChg>
        <pc:spChg chg="add del">
          <ac:chgData name="Guest User" userId="S::urn:spo:anon#47e8f8f787d6ddfa093681642194fb07274ca977517f86edf242528a1e7ecf89::" providerId="AD" clId="Web-{705C3A9C-9BDC-4675-99D7-B3E4202A2E35}" dt="2023-02-18T19:56:02.395" v="129"/>
          <ac:spMkLst>
            <pc:docMk/>
            <pc:sldMk cId="3254495661" sldId="265"/>
            <ac:spMk id="28" creationId="{98DE6C44-43F8-4DE4-AB81-66853FFEA09A}"/>
          </ac:spMkLst>
        </pc:spChg>
        <pc:spChg chg="add del">
          <ac:chgData name="Guest User" userId="S::urn:spo:anon#47e8f8f787d6ddfa093681642194fb07274ca977517f86edf242528a1e7ecf89::" providerId="AD" clId="Web-{705C3A9C-9BDC-4675-99D7-B3E4202A2E35}" dt="2023-02-18T19:56:02.395" v="129"/>
          <ac:spMkLst>
            <pc:docMk/>
            <pc:sldMk cId="3254495661" sldId="265"/>
            <ac:spMk id="30" creationId="{2409529B-9B56-4F10-BE4D-F934DB89E57E}"/>
          </ac:spMkLst>
        </pc:spChg>
        <pc:spChg chg="add del">
          <ac:chgData name="Guest User" userId="S::urn:spo:anon#47e8f8f787d6ddfa093681642194fb07274ca977517f86edf242528a1e7ecf89::" providerId="AD" clId="Web-{705C3A9C-9BDC-4675-99D7-B3E4202A2E35}" dt="2023-02-18T19:56:05.411" v="131"/>
          <ac:spMkLst>
            <pc:docMk/>
            <pc:sldMk cId="3254495661" sldId="265"/>
            <ac:spMk id="32" creationId="{9D25F302-27C5-414F-97F8-6EA0A6C028BA}"/>
          </ac:spMkLst>
        </pc:spChg>
        <pc:spChg chg="add del">
          <ac:chgData name="Guest User" userId="S::urn:spo:anon#47e8f8f787d6ddfa093681642194fb07274ca977517f86edf242528a1e7ecf89::" providerId="AD" clId="Web-{705C3A9C-9BDC-4675-99D7-B3E4202A2E35}" dt="2023-02-18T19:56:05.411" v="131"/>
          <ac:spMkLst>
            <pc:docMk/>
            <pc:sldMk cId="3254495661" sldId="265"/>
            <ac:spMk id="33" creationId="{830A36F8-48C2-4842-A87B-8CE8DF4E7FD2}"/>
          </ac:spMkLst>
        </pc:spChg>
        <pc:spChg chg="add del">
          <ac:chgData name="Guest User" userId="S::urn:spo:anon#47e8f8f787d6ddfa093681642194fb07274ca977517f86edf242528a1e7ecf89::" providerId="AD" clId="Web-{705C3A9C-9BDC-4675-99D7-B3E4202A2E35}" dt="2023-02-18T19:56:05.411" v="131"/>
          <ac:spMkLst>
            <pc:docMk/>
            <pc:sldMk cId="3254495661" sldId="265"/>
            <ac:spMk id="34" creationId="{086A5A31-B10A-4793-84D4-D785959AE5B8}"/>
          </ac:spMkLst>
        </pc:spChg>
        <pc:spChg chg="add del">
          <ac:chgData name="Guest User" userId="S::urn:spo:anon#47e8f8f787d6ddfa093681642194fb07274ca977517f86edf242528a1e7ecf89::" providerId="AD" clId="Web-{705C3A9C-9BDC-4675-99D7-B3E4202A2E35}" dt="2023-02-18T19:56:08.630" v="133"/>
          <ac:spMkLst>
            <pc:docMk/>
            <pc:sldMk cId="3254495661" sldId="265"/>
            <ac:spMk id="36" creationId="{2B566528-1B12-4246-9431-5C2D7D081168}"/>
          </ac:spMkLst>
        </pc:spChg>
        <pc:spChg chg="add del">
          <ac:chgData name="Guest User" userId="S::urn:spo:anon#47e8f8f787d6ddfa093681642194fb07274ca977517f86edf242528a1e7ecf89::" providerId="AD" clId="Web-{705C3A9C-9BDC-4675-99D7-B3E4202A2E35}" dt="2023-02-18T19:56:08.630" v="133"/>
          <ac:spMkLst>
            <pc:docMk/>
            <pc:sldMk cId="3254495661" sldId="265"/>
            <ac:spMk id="39" creationId="{D3F51FEB-38FB-4F6C-9F7B-2F2AFAB65463}"/>
          </ac:spMkLst>
        </pc:spChg>
        <pc:spChg chg="add del">
          <ac:chgData name="Guest User" userId="S::urn:spo:anon#47e8f8f787d6ddfa093681642194fb07274ca977517f86edf242528a1e7ecf89::" providerId="AD" clId="Web-{705C3A9C-9BDC-4675-99D7-B3E4202A2E35}" dt="2023-02-18T19:56:08.630" v="133"/>
          <ac:spMkLst>
            <pc:docMk/>
            <pc:sldMk cId="3254495661" sldId="265"/>
            <ac:spMk id="40" creationId="{1E547BA6-BAE0-43BB-A7CA-60F69CE252F0}"/>
          </ac:spMkLst>
        </pc:spChg>
        <pc:spChg chg="add del">
          <ac:chgData name="Guest User" userId="S::urn:spo:anon#47e8f8f787d6ddfa093681642194fb07274ca977517f86edf242528a1e7ecf89::" providerId="AD" clId="Web-{705C3A9C-9BDC-4675-99D7-B3E4202A2E35}" dt="2023-02-18T19:56:11.302" v="135"/>
          <ac:spMkLst>
            <pc:docMk/>
            <pc:sldMk cId="3254495661" sldId="265"/>
            <ac:spMk id="42" creationId="{B3F59054-3394-4D87-8BD0-A28DCD47F1BC}"/>
          </ac:spMkLst>
        </pc:spChg>
        <pc:spChg chg="add del">
          <ac:chgData name="Guest User" userId="S::urn:spo:anon#47e8f8f787d6ddfa093681642194fb07274ca977517f86edf242528a1e7ecf89::" providerId="AD" clId="Web-{705C3A9C-9BDC-4675-99D7-B3E4202A2E35}" dt="2023-02-18T19:56:11.302" v="135"/>
          <ac:spMkLst>
            <pc:docMk/>
            <pc:sldMk cId="3254495661" sldId="265"/>
            <ac:spMk id="43" creationId="{2FE0ABA9-CAF1-4816-837D-5F28AAA08E0A}"/>
          </ac:spMkLst>
        </pc:spChg>
        <pc:spChg chg="add del">
          <ac:chgData name="Guest User" userId="S::urn:spo:anon#47e8f8f787d6ddfa093681642194fb07274ca977517f86edf242528a1e7ecf89::" providerId="AD" clId="Web-{705C3A9C-9BDC-4675-99D7-B3E4202A2E35}" dt="2023-02-18T19:56:11.302" v="135"/>
          <ac:spMkLst>
            <pc:docMk/>
            <pc:sldMk cId="3254495661" sldId="265"/>
            <ac:spMk id="44" creationId="{BC8B9C14-70F0-4F42-85FF-0DD3D5A585A5}"/>
          </ac:spMkLst>
        </pc:spChg>
        <pc:spChg chg="add del">
          <ac:chgData name="Guest User" userId="S::urn:spo:anon#47e8f8f787d6ddfa093681642194fb07274ca977517f86edf242528a1e7ecf89::" providerId="AD" clId="Web-{705C3A9C-9BDC-4675-99D7-B3E4202A2E35}" dt="2023-02-18T19:56:11.302" v="135"/>
          <ac:spMkLst>
            <pc:docMk/>
            <pc:sldMk cId="3254495661" sldId="265"/>
            <ac:spMk id="45" creationId="{98DE6C44-43F8-4DE4-AB81-66853FFEA09A}"/>
          </ac:spMkLst>
        </pc:spChg>
        <pc:spChg chg="add del">
          <ac:chgData name="Guest User" userId="S::urn:spo:anon#47e8f8f787d6ddfa093681642194fb07274ca977517f86edf242528a1e7ecf89::" providerId="AD" clId="Web-{705C3A9C-9BDC-4675-99D7-B3E4202A2E35}" dt="2023-02-18T19:56:11.302" v="135"/>
          <ac:spMkLst>
            <pc:docMk/>
            <pc:sldMk cId="3254495661" sldId="265"/>
            <ac:spMk id="46" creationId="{2409529B-9B56-4F10-BE4D-F934DB89E57E}"/>
          </ac:spMkLst>
        </pc:spChg>
        <pc:spChg chg="add">
          <ac:chgData name="Guest User" userId="S::urn:spo:anon#47e8f8f787d6ddfa093681642194fb07274ca977517f86edf242528a1e7ecf89::" providerId="AD" clId="Web-{705C3A9C-9BDC-4675-99D7-B3E4202A2E35}" dt="2023-02-18T19:56:11.302" v="136"/>
          <ac:spMkLst>
            <pc:docMk/>
            <pc:sldMk cId="3254495661" sldId="265"/>
            <ac:spMk id="48" creationId="{1557A916-FDD1-44A1-A7A1-70009FD6BE46}"/>
          </ac:spMkLst>
        </pc:spChg>
        <pc:grpChg chg="add del">
          <ac:chgData name="Guest User" userId="S::urn:spo:anon#47e8f8f787d6ddfa093681642194fb07274ca977517f86edf242528a1e7ecf89::" providerId="AD" clId="Web-{705C3A9C-9BDC-4675-99D7-B3E4202A2E35}" dt="2023-02-18T19:56:08.630" v="133"/>
          <ac:grpSpMkLst>
            <pc:docMk/>
            <pc:sldMk cId="3254495661" sldId="265"/>
            <ac:grpSpMk id="37" creationId="{4E1CCBAB-B73B-43B3-B640-671A62937F6B}"/>
          </ac:grpSpMkLst>
        </pc:grpChg>
        <pc:picChg chg="add mod ord">
          <ac:chgData name="Guest User" userId="S::urn:spo:anon#47e8f8f787d6ddfa093681642194fb07274ca977517f86edf242528a1e7ecf89::" providerId="AD" clId="Web-{705C3A9C-9BDC-4675-99D7-B3E4202A2E35}" dt="2023-02-18T19:56:11.302" v="136"/>
          <ac:picMkLst>
            <pc:docMk/>
            <pc:sldMk cId="3254495661" sldId="265"/>
            <ac:picMk id="4" creationId="{A0FB6A15-0D83-0394-C07A-D47FC2992B76}"/>
          </ac:picMkLst>
        </pc:picChg>
        <pc:picChg chg="add mod ord">
          <ac:chgData name="Guest User" userId="S::urn:spo:anon#47e8f8f787d6ddfa093681642194fb07274ca977517f86edf242528a1e7ecf89::" providerId="AD" clId="Web-{705C3A9C-9BDC-4675-99D7-B3E4202A2E35}" dt="2023-02-18T19:56:11.302" v="136"/>
          <ac:picMkLst>
            <pc:docMk/>
            <pc:sldMk cId="3254495661" sldId="265"/>
            <ac:picMk id="5" creationId="{60FED351-F7B2-8990-0E6B-94802A4E24D7}"/>
          </ac:picMkLst>
        </pc:picChg>
        <pc:picChg chg="add mod ord">
          <ac:chgData name="Guest User" userId="S::urn:spo:anon#47e8f8f787d6ddfa093681642194fb07274ca977517f86edf242528a1e7ecf89::" providerId="AD" clId="Web-{705C3A9C-9BDC-4675-99D7-B3E4202A2E35}" dt="2023-02-18T19:56:11.302" v="136"/>
          <ac:picMkLst>
            <pc:docMk/>
            <pc:sldMk cId="3254495661" sldId="265"/>
            <ac:picMk id="6" creationId="{029E1B1C-4619-7D96-E026-356A1251EC6F}"/>
          </ac:picMkLst>
        </pc:picChg>
        <pc:cxnChg chg="add del">
          <ac:chgData name="Guest User" userId="S::urn:spo:anon#47e8f8f787d6ddfa093681642194fb07274ca977517f86edf242528a1e7ecf89::" providerId="AD" clId="Web-{705C3A9C-9BDC-4675-99D7-B3E4202A2E35}" dt="2023-02-18T19:55:42.628" v="124"/>
          <ac:cxnSpMkLst>
            <pc:docMk/>
            <pc:sldMk cId="3254495661" sldId="265"/>
            <ac:cxnSpMk id="11" creationId="{60188E89-AF78-40F6-B787-E9BD9C625686}"/>
          </ac:cxnSpMkLst>
        </pc:cxnChg>
      </pc:sldChg>
      <pc:sldMasterChg chg="add addSldLayout">
        <pc:chgData name="Guest User" userId="S::urn:spo:anon#47e8f8f787d6ddfa093681642194fb07274ca977517f86edf242528a1e7ecf89::" providerId="AD" clId="Web-{705C3A9C-9BDC-4675-99D7-B3E4202A2E35}" dt="2023-02-18T19:24:15.112" v="0"/>
        <pc:sldMasterMkLst>
          <pc:docMk/>
          <pc:sldMasterMk cId="2040566296" sldId="2147484742"/>
        </pc:sldMasterMkLst>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672332019" sldId="2147484743"/>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389112765" sldId="2147484744"/>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4118198574" sldId="2147484745"/>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11171486" sldId="2147484746"/>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642576174" sldId="2147484747"/>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80446298" sldId="2147484748"/>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774174133" sldId="2147484749"/>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403475237" sldId="2147484750"/>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854899687" sldId="2147484751"/>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159096983" sldId="2147484752"/>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905125072" sldId="2147484753"/>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816810003" sldId="2147484754"/>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933136030" sldId="2147484755"/>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197571221" sldId="2147484756"/>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338266217" sldId="2147484757"/>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763997621" sldId="2147484758"/>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830090325" sldId="2147484759"/>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659318390" sldId="2147484760"/>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850001306" sldId="2147484761"/>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025130206" sldId="2147484762"/>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121767512" sldId="2147484763"/>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865053345" sldId="2147484764"/>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24275441" sldId="2147484765"/>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628019727" sldId="2147484766"/>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015567550" sldId="2147484767"/>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997804248" sldId="2147484768"/>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21549099" sldId="2147484769"/>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293493924" sldId="2147484770"/>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481606519" sldId="2147484771"/>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291777403" sldId="2147484772"/>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296184404" sldId="2147484773"/>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977758471" sldId="2147484774"/>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664298124" sldId="2147484775"/>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065671331" sldId="2147484776"/>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071665268" sldId="2147484777"/>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808765799" sldId="2147484778"/>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645857059" sldId="2147484779"/>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185619527" sldId="2147484780"/>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22008338" sldId="2147484781"/>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988512068" sldId="2147484782"/>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412648577" sldId="2147484783"/>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754922718" sldId="2147484784"/>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608990204" sldId="2147484785"/>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766149874" sldId="2147484786"/>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485828621" sldId="2147484787"/>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3839903117" sldId="2147484788"/>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972092488" sldId="2147484789"/>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785227243" sldId="2147484790"/>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1581126103" sldId="2147484791"/>
          </pc:sldLayoutMkLst>
        </pc:sldLayoutChg>
        <pc:sldLayoutChg chg="add">
          <pc:chgData name="Guest User" userId="S::urn:spo:anon#47e8f8f787d6ddfa093681642194fb07274ca977517f86edf242528a1e7ecf89::" providerId="AD" clId="Web-{705C3A9C-9BDC-4675-99D7-B3E4202A2E35}" dt="2023-02-18T19:24:15.112" v="0"/>
          <pc:sldLayoutMkLst>
            <pc:docMk/>
            <pc:sldMasterMk cId="2040566296" sldId="2147484742"/>
            <pc:sldLayoutMk cId="2365296615" sldId="2147484832"/>
          </pc:sldLayoutMkLst>
        </pc:sldLayoutChg>
      </pc:sldMasterChg>
    </pc:docChg>
  </pc:docChgLst>
  <pc:docChgLst>
    <pc:chgData name="Guest User" userId="S::urn:spo:anon#47e8f8f787d6ddfa093681642194fb07274ca977517f86edf242528a1e7ecf89::" providerId="AD" clId="Web-{6B0BA5F9-461A-741C-D74A-E26905A49181}"/>
    <pc:docChg chg="addSld delSld modSld sldOrd addMainMaster modMainMaster">
      <pc:chgData name="Guest User" userId="S::urn:spo:anon#47e8f8f787d6ddfa093681642194fb07274ca977517f86edf242528a1e7ecf89::" providerId="AD" clId="Web-{6B0BA5F9-461A-741C-D74A-E26905A49181}" dt="2023-02-21T18:09:36.724" v="5"/>
      <pc:docMkLst>
        <pc:docMk/>
      </pc:docMkLst>
      <pc:sldChg chg="addSp modSp del">
        <pc:chgData name="Guest User" userId="S::urn:spo:anon#47e8f8f787d6ddfa093681642194fb07274ca977517f86edf242528a1e7ecf89::" providerId="AD" clId="Web-{6B0BA5F9-461A-741C-D74A-E26905A49181}" dt="2023-02-21T18:09:25.723" v="3"/>
        <pc:sldMkLst>
          <pc:docMk/>
          <pc:sldMk cId="1530464823" sldId="259"/>
        </pc:sldMkLst>
        <pc:picChg chg="add mod">
          <ac:chgData name="Guest User" userId="S::urn:spo:anon#47e8f8f787d6ddfa093681642194fb07274ca977517f86edf242528a1e7ecf89::" providerId="AD" clId="Web-{6B0BA5F9-461A-741C-D74A-E26905A49181}" dt="2023-02-21T18:08:32.597" v="2" actId="1076"/>
          <ac:picMkLst>
            <pc:docMk/>
            <pc:sldMk cId="1530464823" sldId="259"/>
            <ac:picMk id="11" creationId="{2B30E1AF-AA52-28CD-22A4-6080F49F1CE9}"/>
          </ac:picMkLst>
        </pc:picChg>
      </pc:sldChg>
      <pc:sldChg chg="add ord">
        <pc:chgData name="Guest User" userId="S::urn:spo:anon#47e8f8f787d6ddfa093681642194fb07274ca977517f86edf242528a1e7ecf89::" providerId="AD" clId="Web-{6B0BA5F9-461A-741C-D74A-E26905A49181}" dt="2023-02-21T18:09:36.724" v="5"/>
        <pc:sldMkLst>
          <pc:docMk/>
          <pc:sldMk cId="526234050" sldId="286"/>
        </pc:sldMkLst>
      </pc:sldChg>
      <pc:sldMasterChg chg="replId">
        <pc:chgData name="Guest User" userId="S::urn:spo:anon#47e8f8f787d6ddfa093681642194fb07274ca977517f86edf242528a1e7ecf89::" providerId="AD" clId="Web-{6B0BA5F9-461A-741C-D74A-E26905A49181}" dt="2023-02-21T18:09:32.833" v="4"/>
        <pc:sldMasterMkLst>
          <pc:docMk/>
          <pc:sldMasterMk cId="2460954070" sldId="2147484833"/>
        </pc:sldMasterMkLst>
      </pc:sldMasterChg>
      <pc:sldMasterChg chg="add addSldLayout">
        <pc:chgData name="Guest User" userId="S::urn:spo:anon#47e8f8f787d6ddfa093681642194fb07274ca977517f86edf242528a1e7ecf89::" providerId="AD" clId="Web-{6B0BA5F9-461A-741C-D74A-E26905A49181}" dt="2023-02-21T18:09:32.833" v="4"/>
        <pc:sldMasterMkLst>
          <pc:docMk/>
          <pc:sldMasterMk cId="188328379" sldId="2147484834"/>
        </pc:sldMasterMkLst>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4116420641" sldId="2147484835"/>
          </pc:sldLayoutMkLst>
        </pc:sldLayoutChg>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886998594" sldId="2147484836"/>
          </pc:sldLayoutMkLst>
        </pc:sldLayoutChg>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2664753784" sldId="2147484837"/>
          </pc:sldLayoutMkLst>
        </pc:sldLayoutChg>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2920709888" sldId="2147484838"/>
          </pc:sldLayoutMkLst>
        </pc:sldLayoutChg>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1066977407" sldId="2147484839"/>
          </pc:sldLayoutMkLst>
        </pc:sldLayoutChg>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2256249442" sldId="2147484840"/>
          </pc:sldLayoutMkLst>
        </pc:sldLayoutChg>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2632243255" sldId="2147484841"/>
          </pc:sldLayoutMkLst>
        </pc:sldLayoutChg>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3211414871" sldId="2147484842"/>
          </pc:sldLayoutMkLst>
        </pc:sldLayoutChg>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3962559090" sldId="2147484843"/>
          </pc:sldLayoutMkLst>
        </pc:sldLayoutChg>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2674410596" sldId="2147484844"/>
          </pc:sldLayoutMkLst>
        </pc:sldLayoutChg>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3942394185" sldId="2147484845"/>
          </pc:sldLayoutMkLst>
        </pc:sldLayoutChg>
        <pc:sldLayoutChg chg="add">
          <pc:chgData name="Guest User" userId="S::urn:spo:anon#47e8f8f787d6ddfa093681642194fb07274ca977517f86edf242528a1e7ecf89::" providerId="AD" clId="Web-{6B0BA5F9-461A-741C-D74A-E26905A49181}" dt="2023-02-21T18:09:32.833" v="4"/>
          <pc:sldLayoutMkLst>
            <pc:docMk/>
            <pc:sldMasterMk cId="188328379" sldId="2147484834"/>
            <pc:sldLayoutMk cId="2036366047" sldId="2147484846"/>
          </pc:sldLayoutMkLst>
        </pc:sldLayoutChg>
      </pc:sldMasterChg>
    </pc:docChg>
  </pc:docChgLst>
  <pc:docChgLst>
    <pc:chgData name="Guest User" userId="S::urn:spo:anon#47e8f8f787d6ddfa093681642194fb07274ca977517f86edf242528a1e7ecf89::" providerId="AD" clId="Web-{A25589F6-DAAA-1080-C7C4-7CD318A818D6}"/>
    <pc:docChg chg="addSld delSld modSld sldOrd">
      <pc:chgData name="Guest User" userId="S::urn:spo:anon#47e8f8f787d6ddfa093681642194fb07274ca977517f86edf242528a1e7ecf89::" providerId="AD" clId="Web-{A25589F6-DAAA-1080-C7C4-7CD318A818D6}" dt="2023-02-18T20:56:13.683" v="467"/>
      <pc:docMkLst>
        <pc:docMk/>
      </pc:docMkLst>
      <pc:sldChg chg="modSp">
        <pc:chgData name="Guest User" userId="S::urn:spo:anon#47e8f8f787d6ddfa093681642194fb07274ca977517f86edf242528a1e7ecf89::" providerId="AD" clId="Web-{A25589F6-DAAA-1080-C7C4-7CD318A818D6}" dt="2023-02-18T20:29:43.097" v="205" actId="20577"/>
        <pc:sldMkLst>
          <pc:docMk/>
          <pc:sldMk cId="2392501949" sldId="257"/>
        </pc:sldMkLst>
        <pc:spChg chg="mod">
          <ac:chgData name="Guest User" userId="S::urn:spo:anon#47e8f8f787d6ddfa093681642194fb07274ca977517f86edf242528a1e7ecf89::" providerId="AD" clId="Web-{A25589F6-DAAA-1080-C7C4-7CD318A818D6}" dt="2023-02-18T20:29:43.097" v="205" actId="20577"/>
          <ac:spMkLst>
            <pc:docMk/>
            <pc:sldMk cId="2392501949" sldId="257"/>
            <ac:spMk id="3" creationId="{F612B355-094F-F22C-9163-4374D31A29C4}"/>
          </ac:spMkLst>
        </pc:spChg>
      </pc:sldChg>
      <pc:sldChg chg="addSp delSp modSp mod ord setBg">
        <pc:chgData name="Guest User" userId="S::urn:spo:anon#47e8f8f787d6ddfa093681642194fb07274ca977517f86edf242528a1e7ecf89::" providerId="AD" clId="Web-{A25589F6-DAAA-1080-C7C4-7CD318A818D6}" dt="2023-02-18T20:30:14.144" v="209"/>
        <pc:sldMkLst>
          <pc:docMk/>
          <pc:sldMk cId="3081693104" sldId="258"/>
        </pc:sldMkLst>
        <pc:spChg chg="add">
          <ac:chgData name="Guest User" userId="S::urn:spo:anon#47e8f8f787d6ddfa093681642194fb07274ca977517f86edf242528a1e7ecf89::" providerId="AD" clId="Web-{A25589F6-DAAA-1080-C7C4-7CD318A818D6}" dt="2023-02-18T20:30:14.144" v="209"/>
          <ac:spMkLst>
            <pc:docMk/>
            <pc:sldMk cId="3081693104" sldId="258"/>
            <ac:spMk id="7" creationId="{AB8C311F-7253-4AED-9701-7FC0708C41C7}"/>
          </ac:spMkLst>
        </pc:spChg>
        <pc:spChg chg="add">
          <ac:chgData name="Guest User" userId="S::urn:spo:anon#47e8f8f787d6ddfa093681642194fb07274ca977517f86edf242528a1e7ecf89::" providerId="AD" clId="Web-{A25589F6-DAAA-1080-C7C4-7CD318A818D6}" dt="2023-02-18T20:30:14.144" v="209"/>
          <ac:spMkLst>
            <pc:docMk/>
            <pc:sldMk cId="3081693104" sldId="258"/>
            <ac:spMk id="9" creationId="{E2384209-CB15-4CDF-9D31-C44FD9A3F20D}"/>
          </ac:spMkLst>
        </pc:spChg>
        <pc:spChg chg="add">
          <ac:chgData name="Guest User" userId="S::urn:spo:anon#47e8f8f787d6ddfa093681642194fb07274ca977517f86edf242528a1e7ecf89::" providerId="AD" clId="Web-{A25589F6-DAAA-1080-C7C4-7CD318A818D6}" dt="2023-02-18T20:30:14.144" v="209"/>
          <ac:spMkLst>
            <pc:docMk/>
            <pc:sldMk cId="3081693104" sldId="258"/>
            <ac:spMk id="11" creationId="{2633B3B5-CC90-43F0-8714-D31D1F3F0209}"/>
          </ac:spMkLst>
        </pc:spChg>
        <pc:spChg chg="add">
          <ac:chgData name="Guest User" userId="S::urn:spo:anon#47e8f8f787d6ddfa093681642194fb07274ca977517f86edf242528a1e7ecf89::" providerId="AD" clId="Web-{A25589F6-DAAA-1080-C7C4-7CD318A818D6}" dt="2023-02-18T20:30:14.144" v="209"/>
          <ac:spMkLst>
            <pc:docMk/>
            <pc:sldMk cId="3081693104" sldId="258"/>
            <ac:spMk id="13" creationId="{A8D57A06-A426-446D-B02C-A2DC6B62E45E}"/>
          </ac:spMkLst>
        </pc:spChg>
        <pc:picChg chg="add mod">
          <ac:chgData name="Guest User" userId="S::urn:spo:anon#47e8f8f787d6ddfa093681642194fb07274ca977517f86edf242528a1e7ecf89::" providerId="AD" clId="Web-{A25589F6-DAAA-1080-C7C4-7CD318A818D6}" dt="2023-02-18T20:30:14.144" v="209"/>
          <ac:picMkLst>
            <pc:docMk/>
            <pc:sldMk cId="3081693104" sldId="258"/>
            <ac:picMk id="2" creationId="{15B2D05D-0FE9-EB8E-7684-D436A146713F}"/>
          </ac:picMkLst>
        </pc:picChg>
        <pc:picChg chg="del">
          <ac:chgData name="Guest User" userId="S::urn:spo:anon#47e8f8f787d6ddfa093681642194fb07274ca977517f86edf242528a1e7ecf89::" providerId="AD" clId="Web-{A25589F6-DAAA-1080-C7C4-7CD318A818D6}" dt="2023-02-18T20:30:04.003" v="207"/>
          <ac:picMkLst>
            <pc:docMk/>
            <pc:sldMk cId="3081693104" sldId="258"/>
            <ac:picMk id="4" creationId="{B7F9ACEF-590F-DC1B-F2C3-264139A955A2}"/>
          </ac:picMkLst>
        </pc:picChg>
      </pc:sldChg>
      <pc:sldChg chg="modSp">
        <pc:chgData name="Guest User" userId="S::urn:spo:anon#47e8f8f787d6ddfa093681642194fb07274ca977517f86edf242528a1e7ecf89::" providerId="AD" clId="Web-{A25589F6-DAAA-1080-C7C4-7CD318A818D6}" dt="2023-02-18T20:15:34.550" v="82" actId="20577"/>
        <pc:sldMkLst>
          <pc:docMk/>
          <pc:sldMk cId="3900888339" sldId="260"/>
        </pc:sldMkLst>
        <pc:spChg chg="mod">
          <ac:chgData name="Guest User" userId="S::urn:spo:anon#47e8f8f787d6ddfa093681642194fb07274ca977517f86edf242528a1e7ecf89::" providerId="AD" clId="Web-{A25589F6-DAAA-1080-C7C4-7CD318A818D6}" dt="2023-02-18T20:15:34.550" v="82" actId="20577"/>
          <ac:spMkLst>
            <pc:docMk/>
            <pc:sldMk cId="3900888339" sldId="260"/>
            <ac:spMk id="8" creationId="{42CBB3FF-A928-22C2-B0EC-07E6BF724CA3}"/>
          </ac:spMkLst>
        </pc:spChg>
      </pc:sldChg>
      <pc:sldChg chg="modSp">
        <pc:chgData name="Guest User" userId="S::urn:spo:anon#47e8f8f787d6ddfa093681642194fb07274ca977517f86edf242528a1e7ecf89::" providerId="AD" clId="Web-{A25589F6-DAAA-1080-C7C4-7CD318A818D6}" dt="2023-02-18T20:21:27.387" v="102" actId="20577"/>
        <pc:sldMkLst>
          <pc:docMk/>
          <pc:sldMk cId="1255476605" sldId="261"/>
        </pc:sldMkLst>
        <pc:spChg chg="mod">
          <ac:chgData name="Guest User" userId="S::urn:spo:anon#47e8f8f787d6ddfa093681642194fb07274ca977517f86edf242528a1e7ecf89::" providerId="AD" clId="Web-{A25589F6-DAAA-1080-C7C4-7CD318A818D6}" dt="2023-02-18T20:21:27.387" v="102" actId="20577"/>
          <ac:spMkLst>
            <pc:docMk/>
            <pc:sldMk cId="1255476605" sldId="261"/>
            <ac:spMk id="8" creationId="{B915BC24-3B0A-59FD-FD05-C6ABC4965B5E}"/>
          </ac:spMkLst>
        </pc:spChg>
      </pc:sldChg>
      <pc:sldChg chg="addSp modSp">
        <pc:chgData name="Guest User" userId="S::urn:spo:anon#47e8f8f787d6ddfa093681642194fb07274ca977517f86edf242528a1e7ecf89::" providerId="AD" clId="Web-{A25589F6-DAAA-1080-C7C4-7CD318A818D6}" dt="2023-02-18T20:35:30.126" v="286" actId="1076"/>
        <pc:sldMkLst>
          <pc:docMk/>
          <pc:sldMk cId="2840943634" sldId="262"/>
        </pc:sldMkLst>
        <pc:spChg chg="mod">
          <ac:chgData name="Guest User" userId="S::urn:spo:anon#47e8f8f787d6ddfa093681642194fb07274ca977517f86edf242528a1e7ecf89::" providerId="AD" clId="Web-{A25589F6-DAAA-1080-C7C4-7CD318A818D6}" dt="2023-02-18T20:34:59.890" v="280" actId="20577"/>
          <ac:spMkLst>
            <pc:docMk/>
            <pc:sldMk cId="2840943634" sldId="262"/>
            <ac:spMk id="2" creationId="{F4809AA8-C7EF-E434-4AAE-5FAF3CC99B24}"/>
          </ac:spMkLst>
        </pc:spChg>
        <pc:spChg chg="add mod">
          <ac:chgData name="Guest User" userId="S::urn:spo:anon#47e8f8f787d6ddfa093681642194fb07274ca977517f86edf242528a1e7ecf89::" providerId="AD" clId="Web-{A25589F6-DAAA-1080-C7C4-7CD318A818D6}" dt="2023-02-18T20:35:30.126" v="286" actId="1076"/>
          <ac:spMkLst>
            <pc:docMk/>
            <pc:sldMk cId="2840943634" sldId="262"/>
            <ac:spMk id="3" creationId="{809B17E9-CA9B-DF81-0445-11C5C4644173}"/>
          </ac:spMkLst>
        </pc:spChg>
        <pc:spChg chg="mod">
          <ac:chgData name="Guest User" userId="S::urn:spo:anon#47e8f8f787d6ddfa093681642194fb07274ca977517f86edf242528a1e7ecf89::" providerId="AD" clId="Web-{A25589F6-DAAA-1080-C7C4-7CD318A818D6}" dt="2023-02-18T20:28:21.032" v="195" actId="20577"/>
          <ac:spMkLst>
            <pc:docMk/>
            <pc:sldMk cId="2840943634" sldId="262"/>
            <ac:spMk id="12" creationId="{A3DD3AC9-F5C2-2326-2D0D-30E455D98639}"/>
          </ac:spMkLst>
        </pc:spChg>
      </pc:sldChg>
      <pc:sldChg chg="addSp delSp modSp mod setBg">
        <pc:chgData name="Guest User" userId="S::urn:spo:anon#47e8f8f787d6ddfa093681642194fb07274ca977517f86edf242528a1e7ecf89::" providerId="AD" clId="Web-{A25589F6-DAAA-1080-C7C4-7CD318A818D6}" dt="2023-02-18T20:04:21.321" v="67" actId="1076"/>
        <pc:sldMkLst>
          <pc:docMk/>
          <pc:sldMk cId="2640962013" sldId="263"/>
        </pc:sldMkLst>
        <pc:spChg chg="mod">
          <ac:chgData name="Guest User" userId="S::urn:spo:anon#47e8f8f787d6ddfa093681642194fb07274ca977517f86edf242528a1e7ecf89::" providerId="AD" clId="Web-{A25589F6-DAAA-1080-C7C4-7CD318A818D6}" dt="2023-02-18T20:01:13.410" v="40"/>
          <ac:spMkLst>
            <pc:docMk/>
            <pc:sldMk cId="2640962013" sldId="263"/>
            <ac:spMk id="2" creationId="{38C4FE87-2182-1DA7-78C6-562366FABEBE}"/>
          </ac:spMkLst>
        </pc:spChg>
        <pc:spChg chg="add del">
          <ac:chgData name="Guest User" userId="S::urn:spo:anon#47e8f8f787d6ddfa093681642194fb07274ca977517f86edf242528a1e7ecf89::" providerId="AD" clId="Web-{A25589F6-DAAA-1080-C7C4-7CD318A818D6}" dt="2023-02-18T20:01:09.473" v="37"/>
          <ac:spMkLst>
            <pc:docMk/>
            <pc:sldMk cId="2640962013" sldId="263"/>
            <ac:spMk id="8" creationId="{4E76ADB9-3201-E3A1-9D07-0AB8CF0194C8}"/>
          </ac:spMkLst>
        </pc:spChg>
        <pc:spChg chg="add del">
          <ac:chgData name="Guest User" userId="S::urn:spo:anon#47e8f8f787d6ddfa093681642194fb07274ca977517f86edf242528a1e7ecf89::" providerId="AD" clId="Web-{A25589F6-DAAA-1080-C7C4-7CD318A818D6}" dt="2023-02-18T20:01:09.473" v="37"/>
          <ac:spMkLst>
            <pc:docMk/>
            <pc:sldMk cId="2640962013" sldId="263"/>
            <ac:spMk id="11" creationId="{81AEB8A9-B768-4E30-BA55-D919E6687343}"/>
          </ac:spMkLst>
        </pc:spChg>
        <pc:spChg chg="add del">
          <ac:chgData name="Guest User" userId="S::urn:spo:anon#47e8f8f787d6ddfa093681642194fb07274ca977517f86edf242528a1e7ecf89::" providerId="AD" clId="Web-{A25589F6-DAAA-1080-C7C4-7CD318A818D6}" dt="2023-02-18T20:01:13.395" v="39"/>
          <ac:spMkLst>
            <pc:docMk/>
            <pc:sldMk cId="2640962013" sldId="263"/>
            <ac:spMk id="13" creationId="{73DE2CFE-42F2-48F0-8706-5264E012B10C}"/>
          </ac:spMkLst>
        </pc:spChg>
        <pc:spChg chg="add del">
          <ac:chgData name="Guest User" userId="S::urn:spo:anon#47e8f8f787d6ddfa093681642194fb07274ca977517f86edf242528a1e7ecf89::" providerId="AD" clId="Web-{A25589F6-DAAA-1080-C7C4-7CD318A818D6}" dt="2023-02-18T20:01:13.395" v="39"/>
          <ac:spMkLst>
            <pc:docMk/>
            <pc:sldMk cId="2640962013" sldId="263"/>
            <ac:spMk id="14" creationId="{B43F1359-20BD-146D-DDD8-1627DB3FC3B3}"/>
          </ac:spMkLst>
        </pc:spChg>
        <pc:spChg chg="add">
          <ac:chgData name="Guest User" userId="S::urn:spo:anon#47e8f8f787d6ddfa093681642194fb07274ca977517f86edf242528a1e7ecf89::" providerId="AD" clId="Web-{A25589F6-DAAA-1080-C7C4-7CD318A818D6}" dt="2023-02-18T20:01:13.410" v="40"/>
          <ac:spMkLst>
            <pc:docMk/>
            <pc:sldMk cId="2640962013" sldId="263"/>
            <ac:spMk id="15" creationId="{441CF7D6-A660-431A-B0BB-140A0D5556B6}"/>
          </ac:spMkLst>
        </pc:spChg>
        <pc:spChg chg="add">
          <ac:chgData name="Guest User" userId="S::urn:spo:anon#47e8f8f787d6ddfa093681642194fb07274ca977517f86edf242528a1e7ecf89::" providerId="AD" clId="Web-{A25589F6-DAAA-1080-C7C4-7CD318A818D6}" dt="2023-02-18T20:01:13.410" v="40"/>
          <ac:spMkLst>
            <pc:docMk/>
            <pc:sldMk cId="2640962013" sldId="263"/>
            <ac:spMk id="16" creationId="{B082622D-AAF3-4897-8629-FC918530DD86}"/>
          </ac:spMkLst>
        </pc:spChg>
        <pc:spChg chg="add">
          <ac:chgData name="Guest User" userId="S::urn:spo:anon#47e8f8f787d6ddfa093681642194fb07274ca977517f86edf242528a1e7ecf89::" providerId="AD" clId="Web-{A25589F6-DAAA-1080-C7C4-7CD318A818D6}" dt="2023-02-18T20:01:13.410" v="40"/>
          <ac:spMkLst>
            <pc:docMk/>
            <pc:sldMk cId="2640962013" sldId="263"/>
            <ac:spMk id="17" creationId="{0570A85B-3810-4F95-97B0-CBF4CCDB381C}"/>
          </ac:spMkLst>
        </pc:spChg>
        <pc:spChg chg="add">
          <ac:chgData name="Guest User" userId="S::urn:spo:anon#47e8f8f787d6ddfa093681642194fb07274ca977517f86edf242528a1e7ecf89::" providerId="AD" clId="Web-{A25589F6-DAAA-1080-C7C4-7CD318A818D6}" dt="2023-02-18T20:01:13.410" v="40"/>
          <ac:spMkLst>
            <pc:docMk/>
            <pc:sldMk cId="2640962013" sldId="263"/>
            <ac:spMk id="18" creationId="{A7457DD9-5A45-400A-AB4B-4B4EDECA25F1}"/>
          </ac:spMkLst>
        </pc:spChg>
        <pc:spChg chg="add del">
          <ac:chgData name="Guest User" userId="S::urn:spo:anon#47e8f8f787d6ddfa093681642194fb07274ca977517f86edf242528a1e7ecf89::" providerId="AD" clId="Web-{A25589F6-DAAA-1080-C7C4-7CD318A818D6}" dt="2023-02-18T20:04:15.196" v="66"/>
          <ac:spMkLst>
            <pc:docMk/>
            <pc:sldMk cId="2640962013" sldId="263"/>
            <ac:spMk id="19" creationId="{89399B9F-F3D6-286A-5126-CAA520311735}"/>
          </ac:spMkLst>
        </pc:spChg>
        <pc:picChg chg="add mod ord">
          <ac:chgData name="Guest User" userId="S::urn:spo:anon#47e8f8f787d6ddfa093681642194fb07274ca977517f86edf242528a1e7ecf89::" providerId="AD" clId="Web-{A25589F6-DAAA-1080-C7C4-7CD318A818D6}" dt="2023-02-18T20:04:21.321" v="67" actId="1076"/>
          <ac:picMkLst>
            <pc:docMk/>
            <pc:sldMk cId="2640962013" sldId="263"/>
            <ac:picMk id="3" creationId="{36957B50-8DAD-64D9-CA88-86738D04245A}"/>
          </ac:picMkLst>
        </pc:picChg>
        <pc:picChg chg="mod">
          <ac:chgData name="Guest User" userId="S::urn:spo:anon#47e8f8f787d6ddfa093681642194fb07274ca977517f86edf242528a1e7ecf89::" providerId="AD" clId="Web-{A25589F6-DAAA-1080-C7C4-7CD318A818D6}" dt="2023-02-18T20:01:13.410" v="40"/>
          <ac:picMkLst>
            <pc:docMk/>
            <pc:sldMk cId="2640962013" sldId="263"/>
            <ac:picMk id="4" creationId="{66503897-7892-B12E-735D-D43B84738158}"/>
          </ac:picMkLst>
        </pc:picChg>
      </pc:sldChg>
      <pc:sldChg chg="addSp delSp modSp">
        <pc:chgData name="Guest User" userId="S::urn:spo:anon#47e8f8f787d6ddfa093681642194fb07274ca977517f86edf242528a1e7ecf89::" providerId="AD" clId="Web-{A25589F6-DAAA-1080-C7C4-7CD318A818D6}" dt="2023-02-18T20:52:01.346" v="439" actId="20577"/>
        <pc:sldMkLst>
          <pc:docMk/>
          <pc:sldMk cId="3834279183" sldId="264"/>
        </pc:sldMkLst>
        <pc:spChg chg="mod">
          <ac:chgData name="Guest User" userId="S::urn:spo:anon#47e8f8f787d6ddfa093681642194fb07274ca977517f86edf242528a1e7ecf89::" providerId="AD" clId="Web-{A25589F6-DAAA-1080-C7C4-7CD318A818D6}" dt="2023-02-18T20:26:16.008" v="130" actId="20577"/>
          <ac:spMkLst>
            <pc:docMk/>
            <pc:sldMk cId="3834279183" sldId="264"/>
            <ac:spMk id="2" creationId="{51EEB9C3-6B9F-3810-791A-4714A5FEEEBD}"/>
          </ac:spMkLst>
        </pc:spChg>
        <pc:spChg chg="del mod ord">
          <ac:chgData name="Guest User" userId="S::urn:spo:anon#47e8f8f787d6ddfa093681642194fb07274ca977517f86edf242528a1e7ecf89::" providerId="AD" clId="Web-{A25589F6-DAAA-1080-C7C4-7CD318A818D6}" dt="2023-02-18T20:05:23.385" v="71"/>
          <ac:spMkLst>
            <pc:docMk/>
            <pc:sldMk cId="3834279183" sldId="264"/>
            <ac:spMk id="8" creationId="{BD7CE9A8-49CC-CD1C-77DE-32DE8E8D59E2}"/>
          </ac:spMkLst>
        </pc:spChg>
        <pc:spChg chg="add del">
          <ac:chgData name="Guest User" userId="S::urn:spo:anon#47e8f8f787d6ddfa093681642194fb07274ca977517f86edf242528a1e7ecf89::" providerId="AD" clId="Web-{A25589F6-DAAA-1080-C7C4-7CD318A818D6}" dt="2023-02-18T20:04:45.290" v="70"/>
          <ac:spMkLst>
            <pc:docMk/>
            <pc:sldMk cId="3834279183" sldId="264"/>
            <ac:spMk id="11" creationId="{B5FA7C47-B7C1-4D2E-AB49-ED23BA34BA83}"/>
          </ac:spMkLst>
        </pc:spChg>
        <pc:spChg chg="add del">
          <ac:chgData name="Guest User" userId="S::urn:spo:anon#47e8f8f787d6ddfa093681642194fb07274ca977517f86edf242528a1e7ecf89::" providerId="AD" clId="Web-{A25589F6-DAAA-1080-C7C4-7CD318A818D6}" dt="2023-02-18T20:04:45.290" v="70"/>
          <ac:spMkLst>
            <pc:docMk/>
            <pc:sldMk cId="3834279183" sldId="264"/>
            <ac:spMk id="13" creationId="{596EE156-ABF1-4329-A6BA-03B4254E0877}"/>
          </ac:spMkLst>
        </pc:spChg>
        <pc:spChg chg="add del">
          <ac:chgData name="Guest User" userId="S::urn:spo:anon#47e8f8f787d6ddfa093681642194fb07274ca977517f86edf242528a1e7ecf89::" providerId="AD" clId="Web-{A25589F6-DAAA-1080-C7C4-7CD318A818D6}" dt="2023-02-18T20:04:45.290" v="70"/>
          <ac:spMkLst>
            <pc:docMk/>
            <pc:sldMk cId="3834279183" sldId="264"/>
            <ac:spMk id="15" creationId="{19B9933F-AAB3-444A-8BB5-9CA194A8BC63}"/>
          </ac:spMkLst>
        </pc:spChg>
        <pc:spChg chg="add del">
          <ac:chgData name="Guest User" userId="S::urn:spo:anon#47e8f8f787d6ddfa093681642194fb07274ca977517f86edf242528a1e7ecf89::" providerId="AD" clId="Web-{A25589F6-DAAA-1080-C7C4-7CD318A818D6}" dt="2023-02-18T20:04:45.290" v="70"/>
          <ac:spMkLst>
            <pc:docMk/>
            <pc:sldMk cId="3834279183" sldId="264"/>
            <ac:spMk id="17" creationId="{7D20183A-0B1D-4A1F-89B1-ADBEDBC6E54E}"/>
          </ac:spMkLst>
        </pc:spChg>
        <pc:spChg chg="add del">
          <ac:chgData name="Guest User" userId="S::urn:spo:anon#47e8f8f787d6ddfa093681642194fb07274ca977517f86edf242528a1e7ecf89::" providerId="AD" clId="Web-{A25589F6-DAAA-1080-C7C4-7CD318A818D6}" dt="2023-02-18T20:04:45.290" v="70"/>
          <ac:spMkLst>
            <pc:docMk/>
            <pc:sldMk cId="3834279183" sldId="264"/>
            <ac:spMk id="19" creationId="{131031D3-26CD-4214-A9A4-5857EFA15A0C}"/>
          </ac:spMkLst>
        </pc:spChg>
        <pc:spChg chg="add del">
          <ac:chgData name="Guest User" userId="S::urn:spo:anon#47e8f8f787d6ddfa093681642194fb07274ca977517f86edf242528a1e7ecf89::" providerId="AD" clId="Web-{A25589F6-DAAA-1080-C7C4-7CD318A818D6}" dt="2023-02-18T20:04:45.274" v="69"/>
          <ac:spMkLst>
            <pc:docMk/>
            <pc:sldMk cId="3834279183" sldId="264"/>
            <ac:spMk id="24" creationId="{2B97F24A-32CE-4C1C-A50D-3016B394DCFB}"/>
          </ac:spMkLst>
        </pc:spChg>
        <pc:spChg chg="add del">
          <ac:chgData name="Guest User" userId="S::urn:spo:anon#47e8f8f787d6ddfa093681642194fb07274ca977517f86edf242528a1e7ecf89::" providerId="AD" clId="Web-{A25589F6-DAAA-1080-C7C4-7CD318A818D6}" dt="2023-02-18T20:04:45.274" v="69"/>
          <ac:spMkLst>
            <pc:docMk/>
            <pc:sldMk cId="3834279183" sldId="264"/>
            <ac:spMk id="26" creationId="{CD8B4F24-440B-49E9-B85D-733523DC064B}"/>
          </ac:spMkLst>
        </pc:spChg>
        <pc:spChg chg="add del">
          <ac:chgData name="Guest User" userId="S::urn:spo:anon#47e8f8f787d6ddfa093681642194fb07274ca977517f86edf242528a1e7ecf89::" providerId="AD" clId="Web-{A25589F6-DAAA-1080-C7C4-7CD318A818D6}" dt="2023-02-18T20:05:27.541" v="72"/>
          <ac:spMkLst>
            <pc:docMk/>
            <pc:sldMk cId="3834279183" sldId="264"/>
            <ac:spMk id="28" creationId="{71DEE99F-D18C-4025-BA3F-CEBF5258ED3D}"/>
          </ac:spMkLst>
        </pc:spChg>
        <pc:spChg chg="add del">
          <ac:chgData name="Guest User" userId="S::urn:spo:anon#47e8f8f787d6ddfa093681642194fb07274ca977517f86edf242528a1e7ecf89::" providerId="AD" clId="Web-{A25589F6-DAAA-1080-C7C4-7CD318A818D6}" dt="2023-02-18T20:05:27.541" v="72"/>
          <ac:spMkLst>
            <pc:docMk/>
            <pc:sldMk cId="3834279183" sldId="264"/>
            <ac:spMk id="29" creationId="{AC5782D3-6CED-43A7-BE35-09C48F8091FB}"/>
          </ac:spMkLst>
        </pc:spChg>
        <pc:spChg chg="add del">
          <ac:chgData name="Guest User" userId="S::urn:spo:anon#47e8f8f787d6ddfa093681642194fb07274ca977517f86edf242528a1e7ecf89::" providerId="AD" clId="Web-{A25589F6-DAAA-1080-C7C4-7CD318A818D6}" dt="2023-02-18T20:05:27.541" v="72"/>
          <ac:spMkLst>
            <pc:docMk/>
            <pc:sldMk cId="3834279183" sldId="264"/>
            <ac:spMk id="30" creationId="{976FA5D9-3A7C-4FA7-9BA8-1905D703FD77}"/>
          </ac:spMkLst>
        </pc:spChg>
        <pc:spChg chg="add del">
          <ac:chgData name="Guest User" userId="S::urn:spo:anon#47e8f8f787d6ddfa093681642194fb07274ca977517f86edf242528a1e7ecf89::" providerId="AD" clId="Web-{A25589F6-DAAA-1080-C7C4-7CD318A818D6}" dt="2023-02-18T20:05:27.541" v="72"/>
          <ac:spMkLst>
            <pc:docMk/>
            <pc:sldMk cId="3834279183" sldId="264"/>
            <ac:spMk id="31" creationId="{6721F593-ECD2-4B5B-AAE4-0866A4CDC970}"/>
          </ac:spMkLst>
        </pc:spChg>
        <pc:spChg chg="add del">
          <ac:chgData name="Guest User" userId="S::urn:spo:anon#47e8f8f787d6ddfa093681642194fb07274ca977517f86edf242528a1e7ecf89::" providerId="AD" clId="Web-{A25589F6-DAAA-1080-C7C4-7CD318A818D6}" dt="2023-02-18T20:05:27.541" v="72"/>
          <ac:spMkLst>
            <pc:docMk/>
            <pc:sldMk cId="3834279183" sldId="264"/>
            <ac:spMk id="32" creationId="{4652D57C-331F-43B8-9C07-69FBA9C0279E}"/>
          </ac:spMkLst>
        </pc:spChg>
        <pc:spChg chg="add mod">
          <ac:chgData name="Guest User" userId="S::urn:spo:anon#47e8f8f787d6ddfa093681642194fb07274ca977517f86edf242528a1e7ecf89::" providerId="AD" clId="Web-{A25589F6-DAAA-1080-C7C4-7CD318A818D6}" dt="2023-02-18T20:52:01.346" v="439" actId="20577"/>
          <ac:spMkLst>
            <pc:docMk/>
            <pc:sldMk cId="3834279183" sldId="264"/>
            <ac:spMk id="36" creationId="{AB2B283D-B3FD-D8F0-D816-64FDAB9AC543}"/>
          </ac:spMkLst>
        </pc:spChg>
        <pc:spChg chg="add">
          <ac:chgData name="Guest User" userId="S::urn:spo:anon#47e8f8f787d6ddfa093681642194fb07274ca977517f86edf242528a1e7ecf89::" providerId="AD" clId="Web-{A25589F6-DAAA-1080-C7C4-7CD318A818D6}" dt="2023-02-18T20:05:27.541" v="72"/>
          <ac:spMkLst>
            <pc:docMk/>
            <pc:sldMk cId="3834279183" sldId="264"/>
            <ac:spMk id="39" creationId="{5E52985E-2553-471E-82AA-5ED7A329890A}"/>
          </ac:spMkLst>
        </pc:spChg>
        <pc:picChg chg="add mod ord">
          <ac:chgData name="Guest User" userId="S::urn:spo:anon#47e8f8f787d6ddfa093681642194fb07274ca977517f86edf242528a1e7ecf89::" providerId="AD" clId="Web-{A25589F6-DAAA-1080-C7C4-7CD318A818D6}" dt="2023-02-18T20:05:27.541" v="72"/>
          <ac:picMkLst>
            <pc:docMk/>
            <pc:sldMk cId="3834279183" sldId="264"/>
            <ac:picMk id="3" creationId="{AB75B137-9857-CD56-2217-3A8F30687D33}"/>
          </ac:picMkLst>
        </pc:picChg>
        <pc:picChg chg="mod">
          <ac:chgData name="Guest User" userId="S::urn:spo:anon#47e8f8f787d6ddfa093681642194fb07274ca977517f86edf242528a1e7ecf89::" providerId="AD" clId="Web-{A25589F6-DAAA-1080-C7C4-7CD318A818D6}" dt="2023-02-18T20:05:27.541" v="72"/>
          <ac:picMkLst>
            <pc:docMk/>
            <pc:sldMk cId="3834279183" sldId="264"/>
            <ac:picMk id="4" creationId="{BCA4A329-B3E8-C12E-58DE-656929D182D9}"/>
          </ac:picMkLst>
        </pc:picChg>
        <pc:cxnChg chg="add">
          <ac:chgData name="Guest User" userId="S::urn:spo:anon#47e8f8f787d6ddfa093681642194fb07274ca977517f86edf242528a1e7ecf89::" providerId="AD" clId="Web-{A25589F6-DAAA-1080-C7C4-7CD318A818D6}" dt="2023-02-18T20:05:27.541" v="72"/>
          <ac:cxnSpMkLst>
            <pc:docMk/>
            <pc:sldMk cId="3834279183" sldId="264"/>
            <ac:cxnSpMk id="41" creationId="{DAE3ABC6-4042-4293-A7DF-F01181363B7E}"/>
          </ac:cxnSpMkLst>
        </pc:cxnChg>
      </pc:sldChg>
      <pc:sldChg chg="del">
        <pc:chgData name="Guest User" userId="S::urn:spo:anon#47e8f8f787d6ddfa093681642194fb07274ca977517f86edf242528a1e7ecf89::" providerId="AD" clId="Web-{A25589F6-DAAA-1080-C7C4-7CD318A818D6}" dt="2023-02-18T19:57:00.905" v="0"/>
        <pc:sldMkLst>
          <pc:docMk/>
          <pc:sldMk cId="3254495661" sldId="265"/>
        </pc:sldMkLst>
      </pc:sldChg>
      <pc:sldChg chg="addSp delSp modSp new mod setBg setClrOvrMap">
        <pc:chgData name="Guest User" userId="S::urn:spo:anon#47e8f8f787d6ddfa093681642194fb07274ca977517f86edf242528a1e7ecf89::" providerId="AD" clId="Web-{A25589F6-DAAA-1080-C7C4-7CD318A818D6}" dt="2023-02-18T20:00:09.425" v="32" actId="1076"/>
        <pc:sldMkLst>
          <pc:docMk/>
          <pc:sldMk cId="3680639731" sldId="265"/>
        </pc:sldMkLst>
        <pc:spChg chg="mod ord">
          <ac:chgData name="Guest User" userId="S::urn:spo:anon#47e8f8f787d6ddfa093681642194fb07274ca977517f86edf242528a1e7ecf89::" providerId="AD" clId="Web-{A25589F6-DAAA-1080-C7C4-7CD318A818D6}" dt="2023-02-18T19:59:35.111" v="26"/>
          <ac:spMkLst>
            <pc:docMk/>
            <pc:sldMk cId="3680639731" sldId="265"/>
            <ac:spMk id="2" creationId="{2FAA06AC-BF5A-4180-1CB9-58AF40E70A15}"/>
          </ac:spMkLst>
        </pc:spChg>
        <pc:spChg chg="del">
          <ac:chgData name="Guest User" userId="S::urn:spo:anon#47e8f8f787d6ddfa093681642194fb07274ca977517f86edf242528a1e7ecf89::" providerId="AD" clId="Web-{A25589F6-DAAA-1080-C7C4-7CD318A818D6}" dt="2023-02-18T19:57:52.250" v="2"/>
          <ac:spMkLst>
            <pc:docMk/>
            <pc:sldMk cId="3680639731" sldId="265"/>
            <ac:spMk id="3" creationId="{F639C6C7-FF9D-0E3A-FB93-AEF0559DE9CF}"/>
          </ac:spMkLst>
        </pc:spChg>
        <pc:spChg chg="add del">
          <ac:chgData name="Guest User" userId="S::urn:spo:anon#47e8f8f787d6ddfa093681642194fb07274ca977517f86edf242528a1e7ecf89::" providerId="AD" clId="Web-{A25589F6-DAAA-1080-C7C4-7CD318A818D6}" dt="2023-02-18T19:58:21.766" v="5"/>
          <ac:spMkLst>
            <pc:docMk/>
            <pc:sldMk cId="3680639731" sldId="265"/>
            <ac:spMk id="9" creationId="{24401BFE-9CE7-AF69-6606-2E6608D0CF5A}"/>
          </ac:spMkLst>
        </pc:spChg>
        <pc:spChg chg="add del">
          <ac:chgData name="Guest User" userId="S::urn:spo:anon#47e8f8f787d6ddfa093681642194fb07274ca977517f86edf242528a1e7ecf89::" providerId="AD" clId="Web-{A25589F6-DAAA-1080-C7C4-7CD318A818D6}" dt="2023-02-18T19:58:35.782" v="13"/>
          <ac:spMkLst>
            <pc:docMk/>
            <pc:sldMk cId="3680639731" sldId="265"/>
            <ac:spMk id="10" creationId="{022BDE4A-8A20-4A69-9C5A-581C82036A4D}"/>
          </ac:spMkLst>
        </pc:spChg>
        <pc:spChg chg="add del">
          <ac:chgData name="Guest User" userId="S::urn:spo:anon#47e8f8f787d6ddfa093681642194fb07274ca977517f86edf242528a1e7ecf89::" providerId="AD" clId="Web-{A25589F6-DAAA-1080-C7C4-7CD318A818D6}" dt="2023-02-18T19:58:21.766" v="5"/>
          <ac:spMkLst>
            <pc:docMk/>
            <pc:sldMk cId="3680639731" sldId="265"/>
            <ac:spMk id="12" creationId="{99F1FFA9-D672-408C-9220-ADEEC6ABDD09}"/>
          </ac:spMkLst>
        </pc:spChg>
        <pc:spChg chg="add del">
          <ac:chgData name="Guest User" userId="S::urn:spo:anon#47e8f8f787d6ddfa093681642194fb07274ca977517f86edf242528a1e7ecf89::" providerId="AD" clId="Web-{A25589F6-DAAA-1080-C7C4-7CD318A818D6}" dt="2023-02-18T19:58:38.141" v="15"/>
          <ac:spMkLst>
            <pc:docMk/>
            <pc:sldMk cId="3680639731" sldId="265"/>
            <ac:spMk id="13" creationId="{70BDD0CE-06A4-404B-8A13-580229C1C923}"/>
          </ac:spMkLst>
        </pc:spChg>
        <pc:spChg chg="add del">
          <ac:chgData name="Guest User" userId="S::urn:spo:anon#47e8f8f787d6ddfa093681642194fb07274ca977517f86edf242528a1e7ecf89::" providerId="AD" clId="Web-{A25589F6-DAAA-1080-C7C4-7CD318A818D6}" dt="2023-02-18T19:58:27.094" v="7"/>
          <ac:spMkLst>
            <pc:docMk/>
            <pc:sldMk cId="3680639731" sldId="265"/>
            <ac:spMk id="14" creationId="{71750011-2006-46BB-AFDE-C6E461752333}"/>
          </ac:spMkLst>
        </pc:spChg>
        <pc:spChg chg="add del">
          <ac:chgData name="Guest User" userId="S::urn:spo:anon#47e8f8f787d6ddfa093681642194fb07274ca977517f86edf242528a1e7ecf89::" providerId="AD" clId="Web-{A25589F6-DAAA-1080-C7C4-7CD318A818D6}" dt="2023-02-18T19:58:27.094" v="7"/>
          <ac:spMkLst>
            <pc:docMk/>
            <pc:sldMk cId="3680639731" sldId="265"/>
            <ac:spMk id="15" creationId="{2690C143-29A8-5B40-1D10-6FA22D93756E}"/>
          </ac:spMkLst>
        </pc:spChg>
        <pc:spChg chg="add del">
          <ac:chgData name="Guest User" userId="S::urn:spo:anon#47e8f8f787d6ddfa093681642194fb07274ca977517f86edf242528a1e7ecf89::" providerId="AD" clId="Web-{A25589F6-DAAA-1080-C7C4-7CD318A818D6}" dt="2023-02-18T19:58:27.094" v="7"/>
          <ac:spMkLst>
            <pc:docMk/>
            <pc:sldMk cId="3680639731" sldId="265"/>
            <ac:spMk id="16" creationId="{A86541C6-61B1-4DAA-B57A-EAF3F24F0491}"/>
          </ac:spMkLst>
        </pc:spChg>
        <pc:spChg chg="add del">
          <ac:chgData name="Guest User" userId="S::urn:spo:anon#47e8f8f787d6ddfa093681642194fb07274ca977517f86edf242528a1e7ecf89::" providerId="AD" clId="Web-{A25589F6-DAAA-1080-C7C4-7CD318A818D6}" dt="2023-02-18T19:58:38.141" v="15"/>
          <ac:spMkLst>
            <pc:docMk/>
            <pc:sldMk cId="3680639731" sldId="265"/>
            <ac:spMk id="17" creationId="{EE9899FA-8881-472C-AA59-D08A89CA8AEF}"/>
          </ac:spMkLst>
        </pc:spChg>
        <pc:spChg chg="add del">
          <ac:chgData name="Guest User" userId="S::urn:spo:anon#47e8f8f787d6ddfa093681642194fb07274ca977517f86edf242528a1e7ecf89::" providerId="AD" clId="Web-{A25589F6-DAAA-1080-C7C4-7CD318A818D6}" dt="2023-02-18T19:58:29.438" v="9"/>
          <ac:spMkLst>
            <pc:docMk/>
            <pc:sldMk cId="3680639731" sldId="265"/>
            <ac:spMk id="18" creationId="{33CD251C-A887-4D2F-925B-FC097198538B}"/>
          </ac:spMkLst>
        </pc:spChg>
        <pc:spChg chg="add del">
          <ac:chgData name="Guest User" userId="S::urn:spo:anon#47e8f8f787d6ddfa093681642194fb07274ca977517f86edf242528a1e7ecf89::" providerId="AD" clId="Web-{A25589F6-DAAA-1080-C7C4-7CD318A818D6}" dt="2023-02-18T19:58:38.141" v="15"/>
          <ac:spMkLst>
            <pc:docMk/>
            <pc:sldMk cId="3680639731" sldId="265"/>
            <ac:spMk id="20" creationId="{080B7D90-3DF1-4514-B26D-616BE35553C9}"/>
          </ac:spMkLst>
        </pc:spChg>
        <pc:spChg chg="add del">
          <ac:chgData name="Guest User" userId="S::urn:spo:anon#47e8f8f787d6ddfa093681642194fb07274ca977517f86edf242528a1e7ecf89::" providerId="AD" clId="Web-{A25589F6-DAAA-1080-C7C4-7CD318A818D6}" dt="2023-02-18T19:58:29.438" v="9"/>
          <ac:spMkLst>
            <pc:docMk/>
            <pc:sldMk cId="3680639731" sldId="265"/>
            <ac:spMk id="22" creationId="{A0262176-93CF-D98F-6B4E-9A3B67DD7EA3}"/>
          </ac:spMkLst>
        </pc:spChg>
        <pc:spChg chg="add del">
          <ac:chgData name="Guest User" userId="S::urn:spo:anon#47e8f8f787d6ddfa093681642194fb07274ca977517f86edf242528a1e7ecf89::" providerId="AD" clId="Web-{A25589F6-DAAA-1080-C7C4-7CD318A818D6}" dt="2023-02-18T19:58:40.454" v="17"/>
          <ac:spMkLst>
            <pc:docMk/>
            <pc:sldMk cId="3680639731" sldId="265"/>
            <ac:spMk id="23" creationId="{99F1FFA9-D672-408C-9220-ADEEC6ABDD09}"/>
          </ac:spMkLst>
        </pc:spChg>
        <pc:spChg chg="add del">
          <ac:chgData name="Guest User" userId="S::urn:spo:anon#47e8f8f787d6ddfa093681642194fb07274ca977517f86edf242528a1e7ecf89::" providerId="AD" clId="Web-{A25589F6-DAAA-1080-C7C4-7CD318A818D6}" dt="2023-02-18T19:58:33.485" v="11"/>
          <ac:spMkLst>
            <pc:docMk/>
            <pc:sldMk cId="3680639731" sldId="265"/>
            <ac:spMk id="24" creationId="{35C956CA-A8FB-4F91-A258-FBE459CD99FC}"/>
          </ac:spMkLst>
        </pc:spChg>
        <pc:spChg chg="add del">
          <ac:chgData name="Guest User" userId="S::urn:spo:anon#47e8f8f787d6ddfa093681642194fb07274ca977517f86edf242528a1e7ecf89::" providerId="AD" clId="Web-{A25589F6-DAAA-1080-C7C4-7CD318A818D6}" dt="2023-02-18T19:58:33.485" v="11"/>
          <ac:spMkLst>
            <pc:docMk/>
            <pc:sldMk cId="3680639731" sldId="265"/>
            <ac:spMk id="25" creationId="{70A48D59-8581-41F7-B529-F4617FE07A9A}"/>
          </ac:spMkLst>
        </pc:spChg>
        <pc:spChg chg="add del">
          <ac:chgData name="Guest User" userId="S::urn:spo:anon#47e8f8f787d6ddfa093681642194fb07274ca977517f86edf242528a1e7ecf89::" providerId="AD" clId="Web-{A25589F6-DAAA-1080-C7C4-7CD318A818D6}" dt="2023-02-18T19:58:33.485" v="11"/>
          <ac:spMkLst>
            <pc:docMk/>
            <pc:sldMk cId="3680639731" sldId="265"/>
            <ac:spMk id="27" creationId="{B5358FAF-4A16-00B7-BD1F-9099FC0C0E30}"/>
          </ac:spMkLst>
        </pc:spChg>
        <pc:spChg chg="add del">
          <ac:chgData name="Guest User" userId="S::urn:spo:anon#47e8f8f787d6ddfa093681642194fb07274ca977517f86edf242528a1e7ecf89::" providerId="AD" clId="Web-{A25589F6-DAAA-1080-C7C4-7CD318A818D6}" dt="2023-02-18T19:58:40.454" v="17"/>
          <ac:spMkLst>
            <pc:docMk/>
            <pc:sldMk cId="3680639731" sldId="265"/>
            <ac:spMk id="28" creationId="{24401BFE-9CE7-AF69-6606-2E6608D0CF5A}"/>
          </ac:spMkLst>
        </pc:spChg>
        <pc:spChg chg="add del">
          <ac:chgData name="Guest User" userId="S::urn:spo:anon#47e8f8f787d6ddfa093681642194fb07274ca977517f86edf242528a1e7ecf89::" providerId="AD" clId="Web-{A25589F6-DAAA-1080-C7C4-7CD318A818D6}" dt="2023-02-18T19:59:35.111" v="26"/>
          <ac:spMkLst>
            <pc:docMk/>
            <pc:sldMk cId="3680639731" sldId="265"/>
            <ac:spMk id="30" creationId="{70BDD0CE-06A4-404B-8A13-580229C1C923}"/>
          </ac:spMkLst>
        </pc:spChg>
        <pc:spChg chg="add del">
          <ac:chgData name="Guest User" userId="S::urn:spo:anon#47e8f8f787d6ddfa093681642194fb07274ca977517f86edf242528a1e7ecf89::" providerId="AD" clId="Web-{A25589F6-DAAA-1080-C7C4-7CD318A818D6}" dt="2023-02-18T19:59:35.111" v="26"/>
          <ac:spMkLst>
            <pc:docMk/>
            <pc:sldMk cId="3680639731" sldId="265"/>
            <ac:spMk id="31" creationId="{EE9899FA-8881-472C-AA59-D08A89CA8AEF}"/>
          </ac:spMkLst>
        </pc:spChg>
        <pc:spChg chg="add del">
          <ac:chgData name="Guest User" userId="S::urn:spo:anon#47e8f8f787d6ddfa093681642194fb07274ca977517f86edf242528a1e7ecf89::" providerId="AD" clId="Web-{A25589F6-DAAA-1080-C7C4-7CD318A818D6}" dt="2023-02-18T19:59:35.111" v="26"/>
          <ac:spMkLst>
            <pc:docMk/>
            <pc:sldMk cId="3680639731" sldId="265"/>
            <ac:spMk id="32" creationId="{080B7D90-3DF1-4514-B26D-616BE35553C9}"/>
          </ac:spMkLst>
        </pc:spChg>
        <pc:spChg chg="add">
          <ac:chgData name="Guest User" userId="S::urn:spo:anon#47e8f8f787d6ddfa093681642194fb07274ca977517f86edf242528a1e7ecf89::" providerId="AD" clId="Web-{A25589F6-DAAA-1080-C7C4-7CD318A818D6}" dt="2023-02-18T19:59:35.111" v="26"/>
          <ac:spMkLst>
            <pc:docMk/>
            <pc:sldMk cId="3680639731" sldId="265"/>
            <ac:spMk id="37" creationId="{D12DDE76-C203-4047-9998-63900085B5E8}"/>
          </ac:spMkLst>
        </pc:spChg>
        <pc:grpChg chg="add del">
          <ac:chgData name="Guest User" userId="S::urn:spo:anon#47e8f8f787d6ddfa093681642194fb07274ca977517f86edf242528a1e7ecf89::" providerId="AD" clId="Web-{A25589F6-DAAA-1080-C7C4-7CD318A818D6}" dt="2023-02-18T19:58:29.438" v="9"/>
          <ac:grpSpMkLst>
            <pc:docMk/>
            <pc:sldMk cId="3680639731" sldId="265"/>
            <ac:grpSpMk id="19" creationId="{770AE191-D2EA-45C9-A44D-830C188F74CB}"/>
          </ac:grpSpMkLst>
        </pc:grpChg>
        <pc:picChg chg="add mod ord">
          <ac:chgData name="Guest User" userId="S::urn:spo:anon#47e8f8f787d6ddfa093681642194fb07274ca977517f86edf242528a1e7ecf89::" providerId="AD" clId="Web-{A25589F6-DAAA-1080-C7C4-7CD318A818D6}" dt="2023-02-18T19:59:35.111" v="26"/>
          <ac:picMkLst>
            <pc:docMk/>
            <pc:sldMk cId="3680639731" sldId="265"/>
            <ac:picMk id="4" creationId="{F1580C67-82F8-6CAE-6EE1-F1E4E221A45C}"/>
          </ac:picMkLst>
        </pc:picChg>
        <pc:picChg chg="add mod">
          <ac:chgData name="Guest User" userId="S::urn:spo:anon#47e8f8f787d6ddfa093681642194fb07274ca977517f86edf242528a1e7ecf89::" providerId="AD" clId="Web-{A25589F6-DAAA-1080-C7C4-7CD318A818D6}" dt="2023-02-18T19:59:35.111" v="26"/>
          <ac:picMkLst>
            <pc:docMk/>
            <pc:sldMk cId="3680639731" sldId="265"/>
            <ac:picMk id="5" creationId="{93D8A61D-8FE3-3189-AB50-F3EAF41C8718}"/>
          </ac:picMkLst>
        </pc:picChg>
        <pc:picChg chg="add mod">
          <ac:chgData name="Guest User" userId="S::urn:spo:anon#47e8f8f787d6ddfa093681642194fb07274ca977517f86edf242528a1e7ecf89::" providerId="AD" clId="Web-{A25589F6-DAAA-1080-C7C4-7CD318A818D6}" dt="2023-02-18T20:00:09.425" v="32" actId="1076"/>
          <ac:picMkLst>
            <pc:docMk/>
            <pc:sldMk cId="3680639731" sldId="265"/>
            <ac:picMk id="6" creationId="{EA146803-6551-83D7-6626-8D8FF738628D}"/>
          </ac:picMkLst>
        </pc:picChg>
        <pc:cxnChg chg="add del">
          <ac:chgData name="Guest User" userId="S::urn:spo:anon#47e8f8f787d6ddfa093681642194fb07274ca977517f86edf242528a1e7ecf89::" providerId="AD" clId="Web-{A25589F6-DAAA-1080-C7C4-7CD318A818D6}" dt="2023-02-18T19:58:33.485" v="11"/>
          <ac:cxnSpMkLst>
            <pc:docMk/>
            <pc:sldMk cId="3680639731" sldId="265"/>
            <ac:cxnSpMk id="26" creationId="{967F2066-0253-4771-A5F6-68111E1FE832}"/>
          </ac:cxnSpMkLst>
        </pc:cxnChg>
      </pc:sldChg>
      <pc:sldChg chg="addSp delSp modSp new mod setBg">
        <pc:chgData name="Guest User" userId="S::urn:spo:anon#47e8f8f787d6ddfa093681642194fb07274ca977517f86edf242528a1e7ecf89::" providerId="AD" clId="Web-{A25589F6-DAAA-1080-C7C4-7CD318A818D6}" dt="2023-02-18T20:51:38.361" v="435"/>
        <pc:sldMkLst>
          <pc:docMk/>
          <pc:sldMk cId="3520652764" sldId="266"/>
        </pc:sldMkLst>
        <pc:spChg chg="mod ord">
          <ac:chgData name="Guest User" userId="S::urn:spo:anon#47e8f8f787d6ddfa093681642194fb07274ca977517f86edf242528a1e7ecf89::" providerId="AD" clId="Web-{A25589F6-DAAA-1080-C7C4-7CD318A818D6}" dt="2023-02-18T20:51:38.361" v="435"/>
          <ac:spMkLst>
            <pc:docMk/>
            <pc:sldMk cId="3520652764" sldId="266"/>
            <ac:spMk id="2" creationId="{A105D5CD-7BFE-DAFB-3C81-4310FB695922}"/>
          </ac:spMkLst>
        </pc:spChg>
        <pc:spChg chg="del">
          <ac:chgData name="Guest User" userId="S::urn:spo:anon#47e8f8f787d6ddfa093681642194fb07274ca977517f86edf242528a1e7ecf89::" providerId="AD" clId="Web-{A25589F6-DAAA-1080-C7C4-7CD318A818D6}" dt="2023-02-18T20:02:47.537" v="56"/>
          <ac:spMkLst>
            <pc:docMk/>
            <pc:sldMk cId="3520652764" sldId="266"/>
            <ac:spMk id="3" creationId="{6A2DDA06-0192-D73A-8DD6-3F8DA1E873D8}"/>
          </ac:spMkLst>
        </pc:spChg>
        <pc:spChg chg="add del">
          <ac:chgData name="Guest User" userId="S::urn:spo:anon#47e8f8f787d6ddfa093681642194fb07274ca977517f86edf242528a1e7ecf89::" providerId="AD" clId="Web-{A25589F6-DAAA-1080-C7C4-7CD318A818D6}" dt="2023-02-18T20:03:09.413" v="59"/>
          <ac:spMkLst>
            <pc:docMk/>
            <pc:sldMk cId="3520652764" sldId="266"/>
            <ac:spMk id="9" creationId="{27BB369F-9CE9-99AE-C5C3-1590229DB8B5}"/>
          </ac:spMkLst>
        </pc:spChg>
        <pc:spChg chg="add del">
          <ac:chgData name="Guest User" userId="S::urn:spo:anon#47e8f8f787d6ddfa093681642194fb07274ca977517f86edf242528a1e7ecf89::" providerId="AD" clId="Web-{A25589F6-DAAA-1080-C7C4-7CD318A818D6}" dt="2023-02-18T20:03:11.710" v="61"/>
          <ac:spMkLst>
            <pc:docMk/>
            <pc:sldMk cId="3520652764" sldId="266"/>
            <ac:spMk id="10" creationId="{78BA5F19-D5E1-4ECC-BEC2-DF7AEDFD7C50}"/>
          </ac:spMkLst>
        </pc:spChg>
        <pc:spChg chg="add del">
          <ac:chgData name="Guest User" userId="S::urn:spo:anon#47e8f8f787d6ddfa093681642194fb07274ca977517f86edf242528a1e7ecf89::" providerId="AD" clId="Web-{A25589F6-DAAA-1080-C7C4-7CD318A818D6}" dt="2023-02-18T20:03:09.413" v="59"/>
          <ac:spMkLst>
            <pc:docMk/>
            <pc:sldMk cId="3520652764" sldId="266"/>
            <ac:spMk id="12" creationId="{4CBC69AF-AE9D-43C7-A183-244646418BB4}"/>
          </ac:spMkLst>
        </pc:spChg>
        <pc:spChg chg="add del">
          <ac:chgData name="Guest User" userId="S::urn:spo:anon#47e8f8f787d6ddfa093681642194fb07274ca977517f86edf242528a1e7ecf89::" providerId="AD" clId="Web-{A25589F6-DAAA-1080-C7C4-7CD318A818D6}" dt="2023-02-18T20:03:09.413" v="59"/>
          <ac:spMkLst>
            <pc:docMk/>
            <pc:sldMk cId="3520652764" sldId="266"/>
            <ac:spMk id="14" creationId="{BE64232A-D912-4882-BF58-104918115741}"/>
          </ac:spMkLst>
        </pc:spChg>
        <pc:spChg chg="add del">
          <ac:chgData name="Guest User" userId="S::urn:spo:anon#47e8f8f787d6ddfa093681642194fb07274ca977517f86edf242528a1e7ecf89::" providerId="AD" clId="Web-{A25589F6-DAAA-1080-C7C4-7CD318A818D6}" dt="2023-02-18T20:03:09.413" v="59"/>
          <ac:spMkLst>
            <pc:docMk/>
            <pc:sldMk cId="3520652764" sldId="266"/>
            <ac:spMk id="16" creationId="{E8E4E9D8-6D9C-4646-83A2-11844D84EAE4}"/>
          </ac:spMkLst>
        </pc:spChg>
        <pc:spChg chg="add del">
          <ac:chgData name="Guest User" userId="S::urn:spo:anon#47e8f8f787d6ddfa093681642194fb07274ca977517f86edf242528a1e7ecf89::" providerId="AD" clId="Web-{A25589F6-DAAA-1080-C7C4-7CD318A818D6}" dt="2023-02-18T20:03:11.710" v="61"/>
          <ac:spMkLst>
            <pc:docMk/>
            <pc:sldMk cId="3520652764" sldId="266"/>
            <ac:spMk id="18" creationId="{50CC88A9-A661-4C48-866E-8734E51140B1}"/>
          </ac:spMkLst>
        </pc:spChg>
        <pc:spChg chg="add del">
          <ac:chgData name="Guest User" userId="S::urn:spo:anon#47e8f8f787d6ddfa093681642194fb07274ca977517f86edf242528a1e7ecf89::" providerId="AD" clId="Web-{A25589F6-DAAA-1080-C7C4-7CD318A818D6}" dt="2023-02-18T20:03:11.710" v="61"/>
          <ac:spMkLst>
            <pc:docMk/>
            <pc:sldMk cId="3520652764" sldId="266"/>
            <ac:spMk id="19" creationId="{CFDF195F-784B-4D00-8C92-6FC1B0499EA1}"/>
          </ac:spMkLst>
        </pc:spChg>
        <pc:spChg chg="add del">
          <ac:chgData name="Guest User" userId="S::urn:spo:anon#47e8f8f787d6ddfa093681642194fb07274ca977517f86edf242528a1e7ecf89::" providerId="AD" clId="Web-{A25589F6-DAAA-1080-C7C4-7CD318A818D6}" dt="2023-02-18T20:51:38.361" v="435"/>
          <ac:spMkLst>
            <pc:docMk/>
            <pc:sldMk cId="3520652764" sldId="266"/>
            <ac:spMk id="21" creationId="{823AC064-BC96-4F32-8AE1-B2FD38754823}"/>
          </ac:spMkLst>
        </pc:spChg>
        <pc:picChg chg="add mod ord">
          <ac:chgData name="Guest User" userId="S::urn:spo:anon#47e8f8f787d6ddfa093681642194fb07274ca977517f86edf242528a1e7ecf89::" providerId="AD" clId="Web-{A25589F6-DAAA-1080-C7C4-7CD318A818D6}" dt="2023-02-18T20:51:38.361" v="435"/>
          <ac:picMkLst>
            <pc:docMk/>
            <pc:sldMk cId="3520652764" sldId="266"/>
            <ac:picMk id="4" creationId="{F2777803-6104-6684-61DE-29ACEEA62DDF}"/>
          </ac:picMkLst>
        </pc:picChg>
        <pc:picChg chg="add mod">
          <ac:chgData name="Guest User" userId="S::urn:spo:anon#47e8f8f787d6ddfa093681642194fb07274ca977517f86edf242528a1e7ecf89::" providerId="AD" clId="Web-{A25589F6-DAAA-1080-C7C4-7CD318A818D6}" dt="2023-02-18T20:51:38.361" v="435"/>
          <ac:picMkLst>
            <pc:docMk/>
            <pc:sldMk cId="3520652764" sldId="266"/>
            <ac:picMk id="5" creationId="{EB8CE95E-DD72-94C0-5EBA-0E8D7E06B72A}"/>
          </ac:picMkLst>
        </pc:picChg>
        <pc:cxnChg chg="add del">
          <ac:chgData name="Guest User" userId="S::urn:spo:anon#47e8f8f787d6ddfa093681642194fb07274ca977517f86edf242528a1e7ecf89::" providerId="AD" clId="Web-{A25589F6-DAAA-1080-C7C4-7CD318A818D6}" dt="2023-02-18T20:51:38.361" v="435"/>
          <ac:cxnSpMkLst>
            <pc:docMk/>
            <pc:sldMk cId="3520652764" sldId="266"/>
            <ac:cxnSpMk id="22" creationId="{7E7C77BC-7138-40B1-A15B-20F57A494629}"/>
          </ac:cxnSpMkLst>
        </pc:cxnChg>
        <pc:cxnChg chg="add del">
          <ac:chgData name="Guest User" userId="S::urn:spo:anon#47e8f8f787d6ddfa093681642194fb07274ca977517f86edf242528a1e7ecf89::" providerId="AD" clId="Web-{A25589F6-DAAA-1080-C7C4-7CD318A818D6}" dt="2023-02-18T20:51:38.361" v="435"/>
          <ac:cxnSpMkLst>
            <pc:docMk/>
            <pc:sldMk cId="3520652764" sldId="266"/>
            <ac:cxnSpMk id="23" creationId="{DB146403-F3D6-484B-B2ED-97F9565D0370}"/>
          </ac:cxnSpMkLst>
        </pc:cxnChg>
      </pc:sldChg>
      <pc:sldChg chg="addSp delSp modSp new del mod setBg setClrOvrMap">
        <pc:chgData name="Guest User" userId="S::urn:spo:anon#47e8f8f787d6ddfa093681642194fb07274ca977517f86edf242528a1e7ecf89::" providerId="AD" clId="Web-{A25589F6-DAAA-1080-C7C4-7CD318A818D6}" dt="2023-02-18T20:02:40.787" v="54"/>
        <pc:sldMkLst>
          <pc:docMk/>
          <pc:sldMk cId="3583885905" sldId="266"/>
        </pc:sldMkLst>
        <pc:spChg chg="del">
          <ac:chgData name="Guest User" userId="S::urn:spo:anon#47e8f8f787d6ddfa093681642194fb07274ca977517f86edf242528a1e7ecf89::" providerId="AD" clId="Web-{A25589F6-DAAA-1080-C7C4-7CD318A818D6}" dt="2023-02-18T20:01:53.943" v="43"/>
          <ac:spMkLst>
            <pc:docMk/>
            <pc:sldMk cId="3583885905" sldId="266"/>
            <ac:spMk id="2" creationId="{6CD8DCE9-6D4A-A353-CD23-F5506D82D5E3}"/>
          </ac:spMkLst>
        </pc:spChg>
        <pc:spChg chg="del">
          <ac:chgData name="Guest User" userId="S::urn:spo:anon#47e8f8f787d6ddfa093681642194fb07274ca977517f86edf242528a1e7ecf89::" providerId="AD" clId="Web-{A25589F6-DAAA-1080-C7C4-7CD318A818D6}" dt="2023-02-18T20:01:51.771" v="42"/>
          <ac:spMkLst>
            <pc:docMk/>
            <pc:sldMk cId="3583885905" sldId="266"/>
            <ac:spMk id="3" creationId="{1226DC51-8D13-BD7A-E973-FBC9223B8DC5}"/>
          </ac:spMkLst>
        </pc:spChg>
        <pc:spChg chg="add del">
          <ac:chgData name="Guest User" userId="S::urn:spo:anon#47e8f8f787d6ddfa093681642194fb07274ca977517f86edf242528a1e7ecf89::" providerId="AD" clId="Web-{A25589F6-DAAA-1080-C7C4-7CD318A818D6}" dt="2023-02-18T20:02:23.990" v="52"/>
          <ac:spMkLst>
            <pc:docMk/>
            <pc:sldMk cId="3583885905" sldId="266"/>
            <ac:spMk id="9" creationId="{B94BF6D8-BAB7-4EB4-9B19-BB8B2F0F700E}"/>
          </ac:spMkLst>
        </pc:spChg>
        <pc:spChg chg="add del">
          <ac:chgData name="Guest User" userId="S::urn:spo:anon#47e8f8f787d6ddfa093681642194fb07274ca977517f86edf242528a1e7ecf89::" providerId="AD" clId="Web-{A25589F6-DAAA-1080-C7C4-7CD318A818D6}" dt="2023-02-18T20:02:23.990" v="52"/>
          <ac:spMkLst>
            <pc:docMk/>
            <pc:sldMk cId="3583885905" sldId="266"/>
            <ac:spMk id="11" creationId="{B233FAAD-5E0A-4FBB-9800-1DAEE5039AF6}"/>
          </ac:spMkLst>
        </pc:spChg>
        <pc:spChg chg="add del">
          <ac:chgData name="Guest User" userId="S::urn:spo:anon#47e8f8f787d6ddfa093681642194fb07274ca977517f86edf242528a1e7ecf89::" providerId="AD" clId="Web-{A25589F6-DAAA-1080-C7C4-7CD318A818D6}" dt="2023-02-18T20:02:23.990" v="52"/>
          <ac:spMkLst>
            <pc:docMk/>
            <pc:sldMk cId="3583885905" sldId="266"/>
            <ac:spMk id="13" creationId="{8276E914-D126-4153-AEBF-1B9B6361C2B7}"/>
          </ac:spMkLst>
        </pc:spChg>
        <pc:spChg chg="add del">
          <ac:chgData name="Guest User" userId="S::urn:spo:anon#47e8f8f787d6ddfa093681642194fb07274ca977517f86edf242528a1e7ecf89::" providerId="AD" clId="Web-{A25589F6-DAAA-1080-C7C4-7CD318A818D6}" dt="2023-02-18T20:02:21.677" v="49"/>
          <ac:spMkLst>
            <pc:docMk/>
            <pc:sldMk cId="3583885905" sldId="266"/>
            <ac:spMk id="17" creationId="{0C8C3E58-3D31-8F73-EAA0-C31D81DEF4D2}"/>
          </ac:spMkLst>
        </pc:spChg>
        <pc:spChg chg="add del">
          <ac:chgData name="Guest User" userId="S::urn:spo:anon#47e8f8f787d6ddfa093681642194fb07274ca977517f86edf242528a1e7ecf89::" providerId="AD" clId="Web-{A25589F6-DAAA-1080-C7C4-7CD318A818D6}" dt="2023-02-18T20:02:19.349" v="47"/>
          <ac:spMkLst>
            <pc:docMk/>
            <pc:sldMk cId="3583885905" sldId="266"/>
            <ac:spMk id="18" creationId="{AB8C311F-7253-4AED-9701-7FC0708C41C7}"/>
          </ac:spMkLst>
        </pc:spChg>
        <pc:spChg chg="add del">
          <ac:chgData name="Guest User" userId="S::urn:spo:anon#47e8f8f787d6ddfa093681642194fb07274ca977517f86edf242528a1e7ecf89::" providerId="AD" clId="Web-{A25589F6-DAAA-1080-C7C4-7CD318A818D6}" dt="2023-02-18T20:02:19.349" v="47"/>
          <ac:spMkLst>
            <pc:docMk/>
            <pc:sldMk cId="3583885905" sldId="266"/>
            <ac:spMk id="20" creationId="{FD073016-B734-483B-8953-5BADEE145112}"/>
          </ac:spMkLst>
        </pc:spChg>
        <pc:spChg chg="add del">
          <ac:chgData name="Guest User" userId="S::urn:spo:anon#47e8f8f787d6ddfa093681642194fb07274ca977517f86edf242528a1e7ecf89::" providerId="AD" clId="Web-{A25589F6-DAAA-1080-C7C4-7CD318A818D6}" dt="2023-02-18T20:02:19.349" v="47"/>
          <ac:spMkLst>
            <pc:docMk/>
            <pc:sldMk cId="3583885905" sldId="266"/>
            <ac:spMk id="22" creationId="{90A7EAB6-59D3-4325-8DE6-E0CA4009CE53}"/>
          </ac:spMkLst>
        </pc:spChg>
        <pc:spChg chg="add del">
          <ac:chgData name="Guest User" userId="S::urn:spo:anon#47e8f8f787d6ddfa093681642194fb07274ca977517f86edf242528a1e7ecf89::" providerId="AD" clId="Web-{A25589F6-DAAA-1080-C7C4-7CD318A818D6}" dt="2023-02-18T20:02:19.349" v="47"/>
          <ac:spMkLst>
            <pc:docMk/>
            <pc:sldMk cId="3583885905" sldId="266"/>
            <ac:spMk id="24" creationId="{A8D57A06-A426-446D-B02C-A2DC6B62E45E}"/>
          </ac:spMkLst>
        </pc:spChg>
        <pc:spChg chg="add del">
          <ac:chgData name="Guest User" userId="S::urn:spo:anon#47e8f8f787d6ddfa093681642194fb07274ca977517f86edf242528a1e7ecf89::" providerId="AD" clId="Web-{A25589F6-DAAA-1080-C7C4-7CD318A818D6}" dt="2023-02-18T20:02:21.677" v="49"/>
          <ac:spMkLst>
            <pc:docMk/>
            <pc:sldMk cId="3583885905" sldId="266"/>
            <ac:spMk id="26" creationId="{3AFE8227-C443-417B-BA91-520EB1EF4559}"/>
          </ac:spMkLst>
        </pc:spChg>
        <pc:spChg chg="add del">
          <ac:chgData name="Guest User" userId="S::urn:spo:anon#47e8f8f787d6ddfa093681642194fb07274ca977517f86edf242528a1e7ecf89::" providerId="AD" clId="Web-{A25589F6-DAAA-1080-C7C4-7CD318A818D6}" dt="2023-02-18T20:02:21.677" v="49"/>
          <ac:spMkLst>
            <pc:docMk/>
            <pc:sldMk cId="3583885905" sldId="266"/>
            <ac:spMk id="27" creationId="{907741FC-B544-4A6E-B831-6789D042333D}"/>
          </ac:spMkLst>
        </pc:spChg>
        <pc:spChg chg="add del">
          <ac:chgData name="Guest User" userId="S::urn:spo:anon#47e8f8f787d6ddfa093681642194fb07274ca977517f86edf242528a1e7ecf89::" providerId="AD" clId="Web-{A25589F6-DAAA-1080-C7C4-7CD318A818D6}" dt="2023-02-18T20:02:21.677" v="49"/>
          <ac:spMkLst>
            <pc:docMk/>
            <pc:sldMk cId="3583885905" sldId="266"/>
            <ac:spMk id="28" creationId="{3F0BE7ED-7814-4273-B18A-F26CC0380380}"/>
          </ac:spMkLst>
        </pc:spChg>
        <pc:spChg chg="add del">
          <ac:chgData name="Guest User" userId="S::urn:spo:anon#47e8f8f787d6ddfa093681642194fb07274ca977517f86edf242528a1e7ecf89::" providerId="AD" clId="Web-{A25589F6-DAAA-1080-C7C4-7CD318A818D6}" dt="2023-02-18T20:02:23.959" v="51"/>
          <ac:spMkLst>
            <pc:docMk/>
            <pc:sldMk cId="3583885905" sldId="266"/>
            <ac:spMk id="30" creationId="{8F23F8A3-8FD7-4779-8323-FDC26BE99889}"/>
          </ac:spMkLst>
        </pc:spChg>
        <pc:spChg chg="add del">
          <ac:chgData name="Guest User" userId="S::urn:spo:anon#47e8f8f787d6ddfa093681642194fb07274ca977517f86edf242528a1e7ecf89::" providerId="AD" clId="Web-{A25589F6-DAAA-1080-C7C4-7CD318A818D6}" dt="2023-02-18T20:02:23.959" v="51"/>
          <ac:spMkLst>
            <pc:docMk/>
            <pc:sldMk cId="3583885905" sldId="266"/>
            <ac:spMk id="31" creationId="{F605C4CC-A25C-416F-8333-7CB7DC97D870}"/>
          </ac:spMkLst>
        </pc:spChg>
        <pc:spChg chg="add del">
          <ac:chgData name="Guest User" userId="S::urn:spo:anon#47e8f8f787d6ddfa093681642194fb07274ca977517f86edf242528a1e7ecf89::" providerId="AD" clId="Web-{A25589F6-DAAA-1080-C7C4-7CD318A818D6}" dt="2023-02-18T20:02:23.959" v="51"/>
          <ac:spMkLst>
            <pc:docMk/>
            <pc:sldMk cId="3583885905" sldId="266"/>
            <ac:spMk id="32" creationId="{02308283-B7F0-583E-8C1B-2396094DB5E2}"/>
          </ac:spMkLst>
        </pc:spChg>
        <pc:spChg chg="add">
          <ac:chgData name="Guest User" userId="S::urn:spo:anon#47e8f8f787d6ddfa093681642194fb07274ca977517f86edf242528a1e7ecf89::" providerId="AD" clId="Web-{A25589F6-DAAA-1080-C7C4-7CD318A818D6}" dt="2023-02-18T20:02:23.990" v="52"/>
          <ac:spMkLst>
            <pc:docMk/>
            <pc:sldMk cId="3583885905" sldId="266"/>
            <ac:spMk id="34" creationId="{C0A1ED06-4733-4020-9C60-81D4D801408D}"/>
          </ac:spMkLst>
        </pc:spChg>
        <pc:spChg chg="add">
          <ac:chgData name="Guest User" userId="S::urn:spo:anon#47e8f8f787d6ddfa093681642194fb07274ca977517f86edf242528a1e7ecf89::" providerId="AD" clId="Web-{A25589F6-DAAA-1080-C7C4-7CD318A818D6}" dt="2023-02-18T20:02:23.990" v="52"/>
          <ac:spMkLst>
            <pc:docMk/>
            <pc:sldMk cId="3583885905" sldId="266"/>
            <ac:spMk id="35" creationId="{B0CA3509-3AF9-45FE-93ED-57BB5D5E8E07}"/>
          </ac:spMkLst>
        </pc:spChg>
        <pc:spChg chg="add">
          <ac:chgData name="Guest User" userId="S::urn:spo:anon#47e8f8f787d6ddfa093681642194fb07274ca977517f86edf242528a1e7ecf89::" providerId="AD" clId="Web-{A25589F6-DAAA-1080-C7C4-7CD318A818D6}" dt="2023-02-18T20:02:23.990" v="52"/>
          <ac:spMkLst>
            <pc:docMk/>
            <pc:sldMk cId="3583885905" sldId="266"/>
            <ac:spMk id="36" creationId="{B63C0C9E-C9D1-AB59-0488-498A2D74D46D}"/>
          </ac:spMkLst>
        </pc:spChg>
        <pc:picChg chg="add del mod ord">
          <ac:chgData name="Guest User" userId="S::urn:spo:anon#47e8f8f787d6ddfa093681642194fb07274ca977517f86edf242528a1e7ecf89::" providerId="AD" clId="Web-{A25589F6-DAAA-1080-C7C4-7CD318A818D6}" dt="2023-02-18T20:02:37.772" v="53"/>
          <ac:picMkLst>
            <pc:docMk/>
            <pc:sldMk cId="3583885905" sldId="266"/>
            <ac:picMk id="4" creationId="{0EDF59A0-5860-7C69-B9B0-FDC582F2B847}"/>
          </ac:picMkLst>
        </pc:picChg>
      </pc:sldChg>
      <pc:sldChg chg="addSp delSp modSp new mod setBg setClrOvrMap">
        <pc:chgData name="Guest User" userId="S::urn:spo:anon#47e8f8f787d6ddfa093681642194fb07274ca977517f86edf242528a1e7ecf89::" providerId="AD" clId="Web-{A25589F6-DAAA-1080-C7C4-7CD318A818D6}" dt="2023-02-18T20:51:11.532" v="434"/>
        <pc:sldMkLst>
          <pc:docMk/>
          <pc:sldMk cId="3251459371" sldId="267"/>
        </pc:sldMkLst>
        <pc:spChg chg="mod ord">
          <ac:chgData name="Guest User" userId="S::urn:spo:anon#47e8f8f787d6ddfa093681642194fb07274ca977517f86edf242528a1e7ecf89::" providerId="AD" clId="Web-{A25589F6-DAAA-1080-C7C4-7CD318A818D6}" dt="2023-02-18T20:51:11.532" v="434"/>
          <ac:spMkLst>
            <pc:docMk/>
            <pc:sldMk cId="3251459371" sldId="267"/>
            <ac:spMk id="2" creationId="{C696834D-3754-4A90-5939-4F544D2BB205}"/>
          </ac:spMkLst>
        </pc:spChg>
        <pc:spChg chg="del">
          <ac:chgData name="Guest User" userId="S::urn:spo:anon#47e8f8f787d6ddfa093681642194fb07274ca977517f86edf242528a1e7ecf89::" providerId="AD" clId="Web-{A25589F6-DAAA-1080-C7C4-7CD318A818D6}" dt="2023-02-18T20:31:05.911" v="218"/>
          <ac:spMkLst>
            <pc:docMk/>
            <pc:sldMk cId="3251459371" sldId="267"/>
            <ac:spMk id="3" creationId="{9D2C16B0-7EE5-37F5-2CB2-5CEE8AB43854}"/>
          </ac:spMkLst>
        </pc:spChg>
        <pc:spChg chg="add mod ord">
          <ac:chgData name="Guest User" userId="S::urn:spo:anon#47e8f8f787d6ddfa093681642194fb07274ca977517f86edf242528a1e7ecf89::" providerId="AD" clId="Web-{A25589F6-DAAA-1080-C7C4-7CD318A818D6}" dt="2023-02-18T20:51:11.532" v="434"/>
          <ac:spMkLst>
            <pc:docMk/>
            <pc:sldMk cId="3251459371" sldId="267"/>
            <ac:spMk id="8" creationId="{D0834A30-FB0D-90B4-1C9C-DF196A981C72}"/>
          </ac:spMkLst>
        </pc:spChg>
        <pc:spChg chg="add del">
          <ac:chgData name="Guest User" userId="S::urn:spo:anon#47e8f8f787d6ddfa093681642194fb07274ca977517f86edf242528a1e7ecf89::" providerId="AD" clId="Web-{A25589F6-DAAA-1080-C7C4-7CD318A818D6}" dt="2023-02-18T20:32:37.950" v="253"/>
          <ac:spMkLst>
            <pc:docMk/>
            <pc:sldMk cId="3251459371" sldId="267"/>
            <ac:spMk id="11" creationId="{FF9B822F-893E-44C8-963C-64F50ACECBB2}"/>
          </ac:spMkLst>
        </pc:spChg>
        <pc:spChg chg="add del">
          <ac:chgData name="Guest User" userId="S::urn:spo:anon#47e8f8f787d6ddfa093681642194fb07274ca977517f86edf242528a1e7ecf89::" providerId="AD" clId="Web-{A25589F6-DAAA-1080-C7C4-7CD318A818D6}" dt="2023-02-18T20:32:37.950" v="253"/>
          <ac:spMkLst>
            <pc:docMk/>
            <pc:sldMk cId="3251459371" sldId="267"/>
            <ac:spMk id="13" creationId="{EBF87945-A001-489F-9D9B-7D9435F0B9CA}"/>
          </ac:spMkLst>
        </pc:spChg>
        <pc:spChg chg="add del">
          <ac:chgData name="Guest User" userId="S::urn:spo:anon#47e8f8f787d6ddfa093681642194fb07274ca977517f86edf242528a1e7ecf89::" providerId="AD" clId="Web-{A25589F6-DAAA-1080-C7C4-7CD318A818D6}" dt="2023-02-18T20:32:34.872" v="250"/>
          <ac:spMkLst>
            <pc:docMk/>
            <pc:sldMk cId="3251459371" sldId="267"/>
            <ac:spMk id="18" creationId="{C232B152-3720-4D3B-97ED-45CE5483F16F}"/>
          </ac:spMkLst>
        </pc:spChg>
        <pc:spChg chg="add del">
          <ac:chgData name="Guest User" userId="S::urn:spo:anon#47e8f8f787d6ddfa093681642194fb07274ca977517f86edf242528a1e7ecf89::" providerId="AD" clId="Web-{A25589F6-DAAA-1080-C7C4-7CD318A818D6}" dt="2023-02-18T20:32:34.872" v="250"/>
          <ac:spMkLst>
            <pc:docMk/>
            <pc:sldMk cId="3251459371" sldId="267"/>
            <ac:spMk id="20" creationId="{11BAB570-FF10-4E96-8A3F-FA9804702B89}"/>
          </ac:spMkLst>
        </pc:spChg>
        <pc:spChg chg="add del">
          <ac:chgData name="Guest User" userId="S::urn:spo:anon#47e8f8f787d6ddfa093681642194fb07274ca977517f86edf242528a1e7ecf89::" providerId="AD" clId="Web-{A25589F6-DAAA-1080-C7C4-7CD318A818D6}" dt="2023-02-18T20:32:34.872" v="250"/>
          <ac:spMkLst>
            <pc:docMk/>
            <pc:sldMk cId="3251459371" sldId="267"/>
            <ac:spMk id="22" creationId="{4B9FAFB2-BEB5-4848-8018-BCAD99E2E1AA}"/>
          </ac:spMkLst>
        </pc:spChg>
        <pc:spChg chg="add del">
          <ac:chgData name="Guest User" userId="S::urn:spo:anon#47e8f8f787d6ddfa093681642194fb07274ca977517f86edf242528a1e7ecf89::" providerId="AD" clId="Web-{A25589F6-DAAA-1080-C7C4-7CD318A818D6}" dt="2023-02-18T20:32:37.950" v="252"/>
          <ac:spMkLst>
            <pc:docMk/>
            <pc:sldMk cId="3251459371" sldId="267"/>
            <ac:spMk id="24" creationId="{EBF87945-A001-489F-9D9B-7D9435F0B9CA}"/>
          </ac:spMkLst>
        </pc:spChg>
        <pc:spChg chg="add del">
          <ac:chgData name="Guest User" userId="S::urn:spo:anon#47e8f8f787d6ddfa093681642194fb07274ca977517f86edf242528a1e7ecf89::" providerId="AD" clId="Web-{A25589F6-DAAA-1080-C7C4-7CD318A818D6}" dt="2023-02-18T20:33:13.107" v="258"/>
          <ac:spMkLst>
            <pc:docMk/>
            <pc:sldMk cId="3251459371" sldId="267"/>
            <ac:spMk id="26" creationId="{131031D3-26CD-4214-A9A4-5857EFA15A0C}"/>
          </ac:spMkLst>
        </pc:spChg>
        <pc:spChg chg="add del">
          <ac:chgData name="Guest User" userId="S::urn:spo:anon#47e8f8f787d6ddfa093681642194fb07274ca977517f86edf242528a1e7ecf89::" providerId="AD" clId="Web-{A25589F6-DAAA-1080-C7C4-7CD318A818D6}" dt="2023-02-18T20:33:13.107" v="258"/>
          <ac:spMkLst>
            <pc:docMk/>
            <pc:sldMk cId="3251459371" sldId="267"/>
            <ac:spMk id="27" creationId="{B5FA7C47-B7C1-4D2E-AB49-ED23BA34BA83}"/>
          </ac:spMkLst>
        </pc:spChg>
        <pc:spChg chg="add del">
          <ac:chgData name="Guest User" userId="S::urn:spo:anon#47e8f8f787d6ddfa093681642194fb07274ca977517f86edf242528a1e7ecf89::" providerId="AD" clId="Web-{A25589F6-DAAA-1080-C7C4-7CD318A818D6}" dt="2023-02-18T20:33:13.107" v="258"/>
          <ac:spMkLst>
            <pc:docMk/>
            <pc:sldMk cId="3251459371" sldId="267"/>
            <ac:spMk id="28" creationId="{596EE156-ABF1-4329-A6BA-03B4254E0877}"/>
          </ac:spMkLst>
        </pc:spChg>
        <pc:spChg chg="add del">
          <ac:chgData name="Guest User" userId="S::urn:spo:anon#47e8f8f787d6ddfa093681642194fb07274ca977517f86edf242528a1e7ecf89::" providerId="AD" clId="Web-{A25589F6-DAAA-1080-C7C4-7CD318A818D6}" dt="2023-02-18T20:33:13.107" v="258"/>
          <ac:spMkLst>
            <pc:docMk/>
            <pc:sldMk cId="3251459371" sldId="267"/>
            <ac:spMk id="29" creationId="{19B9933F-AAB3-444A-8BB5-9CA194A8BC63}"/>
          </ac:spMkLst>
        </pc:spChg>
        <pc:spChg chg="add del">
          <ac:chgData name="Guest User" userId="S::urn:spo:anon#47e8f8f787d6ddfa093681642194fb07274ca977517f86edf242528a1e7ecf89::" providerId="AD" clId="Web-{A25589F6-DAAA-1080-C7C4-7CD318A818D6}" dt="2023-02-18T20:33:13.107" v="258"/>
          <ac:spMkLst>
            <pc:docMk/>
            <pc:sldMk cId="3251459371" sldId="267"/>
            <ac:spMk id="30" creationId="{7D20183A-0B1D-4A1F-89B1-ADBEDBC6E54E}"/>
          </ac:spMkLst>
        </pc:spChg>
        <pc:spChg chg="add del">
          <ac:chgData name="Guest User" userId="S::urn:spo:anon#47e8f8f787d6ddfa093681642194fb07274ca977517f86edf242528a1e7ecf89::" providerId="AD" clId="Web-{A25589F6-DAAA-1080-C7C4-7CD318A818D6}" dt="2023-02-18T20:51:11.532" v="434"/>
          <ac:spMkLst>
            <pc:docMk/>
            <pc:sldMk cId="3251459371" sldId="267"/>
            <ac:spMk id="35" creationId="{FF9B822F-893E-44C8-963C-64F50ACECBB2}"/>
          </ac:spMkLst>
        </pc:spChg>
        <pc:spChg chg="add del">
          <ac:chgData name="Guest User" userId="S::urn:spo:anon#47e8f8f787d6ddfa093681642194fb07274ca977517f86edf242528a1e7ecf89::" providerId="AD" clId="Web-{A25589F6-DAAA-1080-C7C4-7CD318A818D6}" dt="2023-02-18T20:51:11.532" v="434"/>
          <ac:spMkLst>
            <pc:docMk/>
            <pc:sldMk cId="3251459371" sldId="267"/>
            <ac:spMk id="37" creationId="{EBF87945-A001-489F-9D9B-7D9435F0B9CA}"/>
          </ac:spMkLst>
        </pc:spChg>
        <pc:spChg chg="add del">
          <ac:chgData name="Guest User" userId="S::urn:spo:anon#47e8f8f787d6ddfa093681642194fb07274ca977517f86edf242528a1e7ecf89::" providerId="AD" clId="Web-{A25589F6-DAAA-1080-C7C4-7CD318A818D6}" dt="2023-02-18T20:49:51.234" v="385"/>
          <ac:spMkLst>
            <pc:docMk/>
            <pc:sldMk cId="3251459371" sldId="267"/>
            <ac:spMk id="42" creationId="{A86541C6-61B1-4DAA-B57A-EAF3F24F0491}"/>
          </ac:spMkLst>
        </pc:spChg>
        <pc:spChg chg="add del">
          <ac:chgData name="Guest User" userId="S::urn:spo:anon#47e8f8f787d6ddfa093681642194fb07274ca977517f86edf242528a1e7ecf89::" providerId="AD" clId="Web-{A25589F6-DAAA-1080-C7C4-7CD318A818D6}" dt="2023-02-18T20:49:51.234" v="385"/>
          <ac:spMkLst>
            <pc:docMk/>
            <pc:sldMk cId="3251459371" sldId="267"/>
            <ac:spMk id="44" creationId="{71750011-2006-46BB-AFDE-C6E461752333}"/>
          </ac:spMkLst>
        </pc:spChg>
        <pc:spChg chg="add del">
          <ac:chgData name="Guest User" userId="S::urn:spo:anon#47e8f8f787d6ddfa093681642194fb07274ca977517f86edf242528a1e7ecf89::" providerId="AD" clId="Web-{A25589F6-DAAA-1080-C7C4-7CD318A818D6}" dt="2023-02-18T20:49:53.515" v="387"/>
          <ac:spMkLst>
            <pc:docMk/>
            <pc:sldMk cId="3251459371" sldId="267"/>
            <ac:spMk id="47" creationId="{33CD251C-A887-4D2F-925B-FC097198538B}"/>
          </ac:spMkLst>
        </pc:spChg>
        <pc:spChg chg="add del">
          <ac:chgData name="Guest User" userId="S::urn:spo:anon#47e8f8f787d6ddfa093681642194fb07274ca977517f86edf242528a1e7ecf89::" providerId="AD" clId="Web-{A25589F6-DAAA-1080-C7C4-7CD318A818D6}" dt="2023-02-18T20:49:55.890" v="389"/>
          <ac:spMkLst>
            <pc:docMk/>
            <pc:sldMk cId="3251459371" sldId="267"/>
            <ac:spMk id="50" creationId="{A86541C6-61B1-4DAA-B57A-EAF3F24F0491}"/>
          </ac:spMkLst>
        </pc:spChg>
        <pc:spChg chg="add del">
          <ac:chgData name="Guest User" userId="S::urn:spo:anon#47e8f8f787d6ddfa093681642194fb07274ca977517f86edf242528a1e7ecf89::" providerId="AD" clId="Web-{A25589F6-DAAA-1080-C7C4-7CD318A818D6}" dt="2023-02-18T20:49:55.890" v="389"/>
          <ac:spMkLst>
            <pc:docMk/>
            <pc:sldMk cId="3251459371" sldId="267"/>
            <ac:spMk id="51" creationId="{71750011-2006-46BB-AFDE-C6E461752333}"/>
          </ac:spMkLst>
        </pc:spChg>
        <pc:spChg chg="add del">
          <ac:chgData name="Guest User" userId="S::urn:spo:anon#47e8f8f787d6ddfa093681642194fb07274ca977517f86edf242528a1e7ecf89::" providerId="AD" clId="Web-{A25589F6-DAAA-1080-C7C4-7CD318A818D6}" dt="2023-02-18T20:50:37.656" v="409"/>
          <ac:spMkLst>
            <pc:docMk/>
            <pc:sldMk cId="3251459371" sldId="267"/>
            <ac:spMk id="52" creationId="{CA00AE6B-AA30-4CF8-BA6F-339B780AD76C}"/>
          </ac:spMkLst>
        </pc:spChg>
        <pc:spChg chg="add del">
          <ac:chgData name="Guest User" userId="S::urn:spo:anon#47e8f8f787d6ddfa093681642194fb07274ca977517f86edf242528a1e7ecf89::" providerId="AD" clId="Web-{A25589F6-DAAA-1080-C7C4-7CD318A818D6}" dt="2023-02-18T20:50:00.374" v="391"/>
          <ac:spMkLst>
            <pc:docMk/>
            <pc:sldMk cId="3251459371" sldId="267"/>
            <ac:spMk id="53" creationId="{8F23F8A3-8FD7-4779-8323-FDC26BE99889}"/>
          </ac:spMkLst>
        </pc:spChg>
        <pc:spChg chg="add del">
          <ac:chgData name="Guest User" userId="S::urn:spo:anon#47e8f8f787d6ddfa093681642194fb07274ca977517f86edf242528a1e7ecf89::" providerId="AD" clId="Web-{A25589F6-DAAA-1080-C7C4-7CD318A818D6}" dt="2023-02-18T20:50:00.374" v="391"/>
          <ac:spMkLst>
            <pc:docMk/>
            <pc:sldMk cId="3251459371" sldId="267"/>
            <ac:spMk id="54" creationId="{F605C4CC-A25C-416F-8333-7CB7DC97D870}"/>
          </ac:spMkLst>
        </pc:spChg>
        <pc:spChg chg="add del">
          <ac:chgData name="Guest User" userId="S::urn:spo:anon#47e8f8f787d6ddfa093681642194fb07274ca977517f86edf242528a1e7ecf89::" providerId="AD" clId="Web-{A25589F6-DAAA-1080-C7C4-7CD318A818D6}" dt="2023-02-18T20:50:03.218" v="393"/>
          <ac:spMkLst>
            <pc:docMk/>
            <pc:sldMk cId="3251459371" sldId="267"/>
            <ac:spMk id="56" creationId="{A2679492-7988-4050-9056-542444452411}"/>
          </ac:spMkLst>
        </pc:spChg>
        <pc:spChg chg="add del">
          <ac:chgData name="Guest User" userId="S::urn:spo:anon#47e8f8f787d6ddfa093681642194fb07274ca977517f86edf242528a1e7ecf89::" providerId="AD" clId="Web-{A25589F6-DAAA-1080-C7C4-7CD318A818D6}" dt="2023-02-18T20:50:03.218" v="393"/>
          <ac:spMkLst>
            <pc:docMk/>
            <pc:sldMk cId="3251459371" sldId="267"/>
            <ac:spMk id="57" creationId="{B091B163-7D61-4891-ABCF-5C13D9C418D0}"/>
          </ac:spMkLst>
        </pc:spChg>
        <pc:spChg chg="add del">
          <ac:chgData name="Guest User" userId="S::urn:spo:anon#47e8f8f787d6ddfa093681642194fb07274ca977517f86edf242528a1e7ecf89::" providerId="AD" clId="Web-{A25589F6-DAAA-1080-C7C4-7CD318A818D6}" dt="2023-02-18T20:50:12.984" v="395"/>
          <ac:spMkLst>
            <pc:docMk/>
            <pc:sldMk cId="3251459371" sldId="267"/>
            <ac:spMk id="59" creationId="{E8A8EAB8-D2FF-444D-B34B-7D32F106AD0E}"/>
          </ac:spMkLst>
        </pc:spChg>
        <pc:spChg chg="add del">
          <ac:chgData name="Guest User" userId="S::urn:spo:anon#47e8f8f787d6ddfa093681642194fb07274ca977517f86edf242528a1e7ecf89::" providerId="AD" clId="Web-{A25589F6-DAAA-1080-C7C4-7CD318A818D6}" dt="2023-02-18T20:50:15.437" v="397"/>
          <ac:spMkLst>
            <pc:docMk/>
            <pc:sldMk cId="3251459371" sldId="267"/>
            <ac:spMk id="64" creationId="{5AAE9118-0436-4488-AC4A-C14DF6A7B6B1}"/>
          </ac:spMkLst>
        </pc:spChg>
        <pc:spChg chg="add del">
          <ac:chgData name="Guest User" userId="S::urn:spo:anon#47e8f8f787d6ddfa093681642194fb07274ca977517f86edf242528a1e7ecf89::" providerId="AD" clId="Web-{A25589F6-DAAA-1080-C7C4-7CD318A818D6}" dt="2023-02-18T20:50:15.437" v="397"/>
          <ac:spMkLst>
            <pc:docMk/>
            <pc:sldMk cId="3251459371" sldId="267"/>
            <ac:spMk id="65" creationId="{1B10F861-B8F1-49C7-BD58-EAB20CEE7F93}"/>
          </ac:spMkLst>
        </pc:spChg>
        <pc:spChg chg="add del">
          <ac:chgData name="Guest User" userId="S::urn:spo:anon#47e8f8f787d6ddfa093681642194fb07274ca977517f86edf242528a1e7ecf89::" providerId="AD" clId="Web-{A25589F6-DAAA-1080-C7C4-7CD318A818D6}" dt="2023-02-18T20:50:15.437" v="397"/>
          <ac:spMkLst>
            <pc:docMk/>
            <pc:sldMk cId="3251459371" sldId="267"/>
            <ac:spMk id="66" creationId="{61F6E425-22AB-4DA2-8FAC-58ADB58EF6C3}"/>
          </ac:spMkLst>
        </pc:spChg>
        <pc:spChg chg="add del">
          <ac:chgData name="Guest User" userId="S::urn:spo:anon#47e8f8f787d6ddfa093681642194fb07274ca977517f86edf242528a1e7ecf89::" providerId="AD" clId="Web-{A25589F6-DAAA-1080-C7C4-7CD318A818D6}" dt="2023-02-18T20:50:17.781" v="399"/>
          <ac:spMkLst>
            <pc:docMk/>
            <pc:sldMk cId="3251459371" sldId="267"/>
            <ac:spMk id="68" creationId="{A2679492-7988-4050-9056-542444452411}"/>
          </ac:spMkLst>
        </pc:spChg>
        <pc:spChg chg="add del">
          <ac:chgData name="Guest User" userId="S::urn:spo:anon#47e8f8f787d6ddfa093681642194fb07274ca977517f86edf242528a1e7ecf89::" providerId="AD" clId="Web-{A25589F6-DAAA-1080-C7C4-7CD318A818D6}" dt="2023-02-18T20:50:17.781" v="399"/>
          <ac:spMkLst>
            <pc:docMk/>
            <pc:sldMk cId="3251459371" sldId="267"/>
            <ac:spMk id="69" creationId="{B091B163-7D61-4891-ABCF-5C13D9C418D0}"/>
          </ac:spMkLst>
        </pc:spChg>
        <pc:spChg chg="add del">
          <ac:chgData name="Guest User" userId="S::urn:spo:anon#47e8f8f787d6ddfa093681642194fb07274ca977517f86edf242528a1e7ecf89::" providerId="AD" clId="Web-{A25589F6-DAAA-1080-C7C4-7CD318A818D6}" dt="2023-02-18T20:50:21.031" v="401"/>
          <ac:spMkLst>
            <pc:docMk/>
            <pc:sldMk cId="3251459371" sldId="267"/>
            <ac:spMk id="72" creationId="{5AAE9118-0436-4488-AC4A-C14DF6A7B6B1}"/>
          </ac:spMkLst>
        </pc:spChg>
        <pc:spChg chg="add del">
          <ac:chgData name="Guest User" userId="S::urn:spo:anon#47e8f8f787d6ddfa093681642194fb07274ca977517f86edf242528a1e7ecf89::" providerId="AD" clId="Web-{A25589F6-DAAA-1080-C7C4-7CD318A818D6}" dt="2023-02-18T20:50:21.031" v="401"/>
          <ac:spMkLst>
            <pc:docMk/>
            <pc:sldMk cId="3251459371" sldId="267"/>
            <ac:spMk id="73" creationId="{1B10F861-B8F1-49C7-BD58-EAB20CEE7F93}"/>
          </ac:spMkLst>
        </pc:spChg>
        <pc:spChg chg="add del">
          <ac:chgData name="Guest User" userId="S::urn:spo:anon#47e8f8f787d6ddfa093681642194fb07274ca977517f86edf242528a1e7ecf89::" providerId="AD" clId="Web-{A25589F6-DAAA-1080-C7C4-7CD318A818D6}" dt="2023-02-18T20:50:21.031" v="401"/>
          <ac:spMkLst>
            <pc:docMk/>
            <pc:sldMk cId="3251459371" sldId="267"/>
            <ac:spMk id="74" creationId="{61F6E425-22AB-4DA2-8FAC-58ADB58EF6C3}"/>
          </ac:spMkLst>
        </pc:spChg>
        <pc:spChg chg="add del">
          <ac:chgData name="Guest User" userId="S::urn:spo:anon#47e8f8f787d6ddfa093681642194fb07274ca977517f86edf242528a1e7ecf89::" providerId="AD" clId="Web-{A25589F6-DAAA-1080-C7C4-7CD318A818D6}" dt="2023-02-18T20:50:23.312" v="403"/>
          <ac:spMkLst>
            <pc:docMk/>
            <pc:sldMk cId="3251459371" sldId="267"/>
            <ac:spMk id="76" creationId="{33CD251C-A887-4D2F-925B-FC097198538B}"/>
          </ac:spMkLst>
        </pc:spChg>
        <pc:spChg chg="add del">
          <ac:chgData name="Guest User" userId="S::urn:spo:anon#47e8f8f787d6ddfa093681642194fb07274ca977517f86edf242528a1e7ecf89::" providerId="AD" clId="Web-{A25589F6-DAAA-1080-C7C4-7CD318A818D6}" dt="2023-02-18T20:50:32.953" v="405"/>
          <ac:spMkLst>
            <pc:docMk/>
            <pc:sldMk cId="3251459371" sldId="267"/>
            <ac:spMk id="80" creationId="{A86541C6-61B1-4DAA-B57A-EAF3F24F0491}"/>
          </ac:spMkLst>
        </pc:spChg>
        <pc:spChg chg="add del">
          <ac:chgData name="Guest User" userId="S::urn:spo:anon#47e8f8f787d6ddfa093681642194fb07274ca977517f86edf242528a1e7ecf89::" providerId="AD" clId="Web-{A25589F6-DAAA-1080-C7C4-7CD318A818D6}" dt="2023-02-18T20:50:32.953" v="405"/>
          <ac:spMkLst>
            <pc:docMk/>
            <pc:sldMk cId="3251459371" sldId="267"/>
            <ac:spMk id="81" creationId="{71750011-2006-46BB-AFDE-C6E461752333}"/>
          </ac:spMkLst>
        </pc:spChg>
        <pc:spChg chg="add del">
          <ac:chgData name="Guest User" userId="S::urn:spo:anon#47e8f8f787d6ddfa093681642194fb07274ca977517f86edf242528a1e7ecf89::" providerId="AD" clId="Web-{A25589F6-DAAA-1080-C7C4-7CD318A818D6}" dt="2023-02-18T20:50:35.219" v="407"/>
          <ac:spMkLst>
            <pc:docMk/>
            <pc:sldMk cId="3251459371" sldId="267"/>
            <ac:spMk id="83" creationId="{C7FA33FF-088D-4F16-95A2-2C64D353DEA8}"/>
          </ac:spMkLst>
        </pc:spChg>
        <pc:spChg chg="add del">
          <ac:chgData name="Guest User" userId="S::urn:spo:anon#47e8f8f787d6ddfa093681642194fb07274ca977517f86edf242528a1e7ecf89::" providerId="AD" clId="Web-{A25589F6-DAAA-1080-C7C4-7CD318A818D6}" dt="2023-02-18T20:50:35.219" v="407"/>
          <ac:spMkLst>
            <pc:docMk/>
            <pc:sldMk cId="3251459371" sldId="267"/>
            <ac:spMk id="84" creationId="{A376EFB1-01CF-419F-ABF1-2AF02BBFCBD1}"/>
          </ac:spMkLst>
        </pc:spChg>
        <pc:spChg chg="add del">
          <ac:chgData name="Guest User" userId="S::urn:spo:anon#47e8f8f787d6ddfa093681642194fb07274ca977517f86edf242528a1e7ecf89::" providerId="AD" clId="Web-{A25589F6-DAAA-1080-C7C4-7CD318A818D6}" dt="2023-02-18T20:50:35.219" v="407"/>
          <ac:spMkLst>
            <pc:docMk/>
            <pc:sldMk cId="3251459371" sldId="267"/>
            <ac:spMk id="85" creationId="{FF9DEA15-78BD-4750-AA18-B9F28A6D5AB8}"/>
          </ac:spMkLst>
        </pc:spChg>
        <pc:spChg chg="add del">
          <ac:chgData name="Guest User" userId="S::urn:spo:anon#47e8f8f787d6ddfa093681642194fb07274ca977517f86edf242528a1e7ecf89::" providerId="AD" clId="Web-{A25589F6-DAAA-1080-C7C4-7CD318A818D6}" dt="2023-02-18T20:50:37.656" v="409"/>
          <ac:spMkLst>
            <pc:docMk/>
            <pc:sldMk cId="3251459371" sldId="267"/>
            <ac:spMk id="87" creationId="{231BF440-39FA-4087-84CC-2EEC0BBDAF29}"/>
          </ac:spMkLst>
        </pc:spChg>
        <pc:spChg chg="add del">
          <ac:chgData name="Guest User" userId="S::urn:spo:anon#47e8f8f787d6ddfa093681642194fb07274ca977517f86edf242528a1e7ecf89::" providerId="AD" clId="Web-{A25589F6-DAAA-1080-C7C4-7CD318A818D6}" dt="2023-02-18T20:50:37.656" v="409"/>
          <ac:spMkLst>
            <pc:docMk/>
            <pc:sldMk cId="3251459371" sldId="267"/>
            <ac:spMk id="88" creationId="{F04E4CBA-303B-48BD-8451-C2701CB0EEBF}"/>
          </ac:spMkLst>
        </pc:spChg>
        <pc:spChg chg="add del">
          <ac:chgData name="Guest User" userId="S::urn:spo:anon#47e8f8f787d6ddfa093681642194fb07274ca977517f86edf242528a1e7ecf89::" providerId="AD" clId="Web-{A25589F6-DAAA-1080-C7C4-7CD318A818D6}" dt="2023-02-18T20:50:37.656" v="409"/>
          <ac:spMkLst>
            <pc:docMk/>
            <pc:sldMk cId="3251459371" sldId="267"/>
            <ac:spMk id="89" creationId="{F6CA58B3-AFCC-4A40-9882-50D5080879B0}"/>
          </ac:spMkLst>
        </pc:spChg>
        <pc:spChg chg="add del">
          <ac:chgData name="Guest User" userId="S::urn:spo:anon#47e8f8f787d6ddfa093681642194fb07274ca977517f86edf242528a1e7ecf89::" providerId="AD" clId="Web-{A25589F6-DAAA-1080-C7C4-7CD318A818D6}" dt="2023-02-18T20:50:37.656" v="409"/>
          <ac:spMkLst>
            <pc:docMk/>
            <pc:sldMk cId="3251459371" sldId="267"/>
            <ac:spMk id="90" creationId="{75C56826-D4E5-42ED-8529-079651CB3005}"/>
          </ac:spMkLst>
        </pc:spChg>
        <pc:spChg chg="add del">
          <ac:chgData name="Guest User" userId="S::urn:spo:anon#47e8f8f787d6ddfa093681642194fb07274ca977517f86edf242528a1e7ecf89::" providerId="AD" clId="Web-{A25589F6-DAAA-1080-C7C4-7CD318A818D6}" dt="2023-02-18T20:50:37.656" v="409"/>
          <ac:spMkLst>
            <pc:docMk/>
            <pc:sldMk cId="3251459371" sldId="267"/>
            <ac:spMk id="91" creationId="{82095FCE-EF05-4443-B97A-85DEE3A5CA17}"/>
          </ac:spMkLst>
        </pc:spChg>
        <pc:spChg chg="add del">
          <ac:chgData name="Guest User" userId="S::urn:spo:anon#47e8f8f787d6ddfa093681642194fb07274ca977517f86edf242528a1e7ecf89::" providerId="AD" clId="Web-{A25589F6-DAAA-1080-C7C4-7CD318A818D6}" dt="2023-02-18T20:50:39.938" v="411"/>
          <ac:spMkLst>
            <pc:docMk/>
            <pc:sldMk cId="3251459371" sldId="267"/>
            <ac:spMk id="93" creationId="{A86541C6-61B1-4DAA-B57A-EAF3F24F0491}"/>
          </ac:spMkLst>
        </pc:spChg>
        <pc:spChg chg="add del">
          <ac:chgData name="Guest User" userId="S::urn:spo:anon#47e8f8f787d6ddfa093681642194fb07274ca977517f86edf242528a1e7ecf89::" providerId="AD" clId="Web-{A25589F6-DAAA-1080-C7C4-7CD318A818D6}" dt="2023-02-18T20:50:39.938" v="411"/>
          <ac:spMkLst>
            <pc:docMk/>
            <pc:sldMk cId="3251459371" sldId="267"/>
            <ac:spMk id="94" creationId="{71750011-2006-46BB-AFDE-C6E461752333}"/>
          </ac:spMkLst>
        </pc:spChg>
        <pc:spChg chg="add del">
          <ac:chgData name="Guest User" userId="S::urn:spo:anon#47e8f8f787d6ddfa093681642194fb07274ca977517f86edf242528a1e7ecf89::" providerId="AD" clId="Web-{A25589F6-DAAA-1080-C7C4-7CD318A818D6}" dt="2023-02-18T20:50:42.219" v="413"/>
          <ac:spMkLst>
            <pc:docMk/>
            <pc:sldMk cId="3251459371" sldId="267"/>
            <ac:spMk id="96" creationId="{33CD251C-A887-4D2F-925B-FC097198538B}"/>
          </ac:spMkLst>
        </pc:spChg>
        <pc:spChg chg="add del">
          <ac:chgData name="Guest User" userId="S::urn:spo:anon#47e8f8f787d6ddfa093681642194fb07274ca977517f86edf242528a1e7ecf89::" providerId="AD" clId="Web-{A25589F6-DAAA-1080-C7C4-7CD318A818D6}" dt="2023-02-18T20:50:44.453" v="415"/>
          <ac:spMkLst>
            <pc:docMk/>
            <pc:sldMk cId="3251459371" sldId="267"/>
            <ac:spMk id="100" creationId="{A2679492-7988-4050-9056-542444452411}"/>
          </ac:spMkLst>
        </pc:spChg>
        <pc:spChg chg="add del">
          <ac:chgData name="Guest User" userId="S::urn:spo:anon#47e8f8f787d6ddfa093681642194fb07274ca977517f86edf242528a1e7ecf89::" providerId="AD" clId="Web-{A25589F6-DAAA-1080-C7C4-7CD318A818D6}" dt="2023-02-18T20:50:44.453" v="415"/>
          <ac:spMkLst>
            <pc:docMk/>
            <pc:sldMk cId="3251459371" sldId="267"/>
            <ac:spMk id="101" creationId="{B091B163-7D61-4891-ABCF-5C13D9C418D0}"/>
          </ac:spMkLst>
        </pc:spChg>
        <pc:spChg chg="add del">
          <ac:chgData name="Guest User" userId="S::urn:spo:anon#47e8f8f787d6ddfa093681642194fb07274ca977517f86edf242528a1e7ecf89::" providerId="AD" clId="Web-{A25589F6-DAAA-1080-C7C4-7CD318A818D6}" dt="2023-02-18T20:50:46.719" v="417"/>
          <ac:spMkLst>
            <pc:docMk/>
            <pc:sldMk cId="3251459371" sldId="267"/>
            <ac:spMk id="104" creationId="{E8A8EAB8-D2FF-444D-B34B-7D32F106AD0E}"/>
          </ac:spMkLst>
        </pc:spChg>
        <pc:spChg chg="add del">
          <ac:chgData name="Guest User" userId="S::urn:spo:anon#47e8f8f787d6ddfa093681642194fb07274ca977517f86edf242528a1e7ecf89::" providerId="AD" clId="Web-{A25589F6-DAAA-1080-C7C4-7CD318A818D6}" dt="2023-02-18T20:50:51.688" v="419"/>
          <ac:spMkLst>
            <pc:docMk/>
            <pc:sldMk cId="3251459371" sldId="267"/>
            <ac:spMk id="109" creationId="{5AAE9118-0436-4488-AC4A-C14DF6A7B6B1}"/>
          </ac:spMkLst>
        </pc:spChg>
        <pc:spChg chg="add del">
          <ac:chgData name="Guest User" userId="S::urn:spo:anon#47e8f8f787d6ddfa093681642194fb07274ca977517f86edf242528a1e7ecf89::" providerId="AD" clId="Web-{A25589F6-DAAA-1080-C7C4-7CD318A818D6}" dt="2023-02-18T20:50:51.688" v="419"/>
          <ac:spMkLst>
            <pc:docMk/>
            <pc:sldMk cId="3251459371" sldId="267"/>
            <ac:spMk id="110" creationId="{1B10F861-B8F1-49C7-BD58-EAB20CEE7F93}"/>
          </ac:spMkLst>
        </pc:spChg>
        <pc:spChg chg="add del">
          <ac:chgData name="Guest User" userId="S::urn:spo:anon#47e8f8f787d6ddfa093681642194fb07274ca977517f86edf242528a1e7ecf89::" providerId="AD" clId="Web-{A25589F6-DAAA-1080-C7C4-7CD318A818D6}" dt="2023-02-18T20:50:51.688" v="419"/>
          <ac:spMkLst>
            <pc:docMk/>
            <pc:sldMk cId="3251459371" sldId="267"/>
            <ac:spMk id="111" creationId="{61F6E425-22AB-4DA2-8FAC-58ADB58EF6C3}"/>
          </ac:spMkLst>
        </pc:spChg>
        <pc:spChg chg="add del">
          <ac:chgData name="Guest User" userId="S::urn:spo:anon#47e8f8f787d6ddfa093681642194fb07274ca977517f86edf242528a1e7ecf89::" providerId="AD" clId="Web-{A25589F6-DAAA-1080-C7C4-7CD318A818D6}" dt="2023-02-18T20:50:55.938" v="421"/>
          <ac:spMkLst>
            <pc:docMk/>
            <pc:sldMk cId="3251459371" sldId="267"/>
            <ac:spMk id="113" creationId="{A86541C6-61B1-4DAA-B57A-EAF3F24F0491}"/>
          </ac:spMkLst>
        </pc:spChg>
        <pc:spChg chg="add del">
          <ac:chgData name="Guest User" userId="S::urn:spo:anon#47e8f8f787d6ddfa093681642194fb07274ca977517f86edf242528a1e7ecf89::" providerId="AD" clId="Web-{A25589F6-DAAA-1080-C7C4-7CD318A818D6}" dt="2023-02-18T20:50:55.938" v="421"/>
          <ac:spMkLst>
            <pc:docMk/>
            <pc:sldMk cId="3251459371" sldId="267"/>
            <ac:spMk id="114" creationId="{71750011-2006-46BB-AFDE-C6E461752333}"/>
          </ac:spMkLst>
        </pc:spChg>
        <pc:spChg chg="add del">
          <ac:chgData name="Guest User" userId="S::urn:spo:anon#47e8f8f787d6ddfa093681642194fb07274ca977517f86edf242528a1e7ecf89::" providerId="AD" clId="Web-{A25589F6-DAAA-1080-C7C4-7CD318A818D6}" dt="2023-02-18T20:50:58.219" v="423"/>
          <ac:spMkLst>
            <pc:docMk/>
            <pc:sldMk cId="3251459371" sldId="267"/>
            <ac:spMk id="116" creationId="{33CD251C-A887-4D2F-925B-FC097198538B}"/>
          </ac:spMkLst>
        </pc:spChg>
        <pc:spChg chg="add del">
          <ac:chgData name="Guest User" userId="S::urn:spo:anon#47e8f8f787d6ddfa093681642194fb07274ca977517f86edf242528a1e7ecf89::" providerId="AD" clId="Web-{A25589F6-DAAA-1080-C7C4-7CD318A818D6}" dt="2023-02-18T20:51:00.532" v="425"/>
          <ac:spMkLst>
            <pc:docMk/>
            <pc:sldMk cId="3251459371" sldId="267"/>
            <ac:spMk id="120" creationId="{8F23F8A3-8FD7-4779-8323-FDC26BE99889}"/>
          </ac:spMkLst>
        </pc:spChg>
        <pc:spChg chg="add del">
          <ac:chgData name="Guest User" userId="S::urn:spo:anon#47e8f8f787d6ddfa093681642194fb07274ca977517f86edf242528a1e7ecf89::" providerId="AD" clId="Web-{A25589F6-DAAA-1080-C7C4-7CD318A818D6}" dt="2023-02-18T20:51:00.532" v="425"/>
          <ac:spMkLst>
            <pc:docMk/>
            <pc:sldMk cId="3251459371" sldId="267"/>
            <ac:spMk id="121" creationId="{F605C4CC-A25C-416F-8333-7CB7DC97D870}"/>
          </ac:spMkLst>
        </pc:spChg>
        <pc:spChg chg="add del">
          <ac:chgData name="Guest User" userId="S::urn:spo:anon#47e8f8f787d6ddfa093681642194fb07274ca977517f86edf242528a1e7ecf89::" providerId="AD" clId="Web-{A25589F6-DAAA-1080-C7C4-7CD318A818D6}" dt="2023-02-18T20:51:02.829" v="427"/>
          <ac:spMkLst>
            <pc:docMk/>
            <pc:sldMk cId="3251459371" sldId="267"/>
            <ac:spMk id="123" creationId="{E8A8EAB8-D2FF-444D-B34B-7D32F106AD0E}"/>
          </ac:spMkLst>
        </pc:spChg>
        <pc:spChg chg="add del">
          <ac:chgData name="Guest User" userId="S::urn:spo:anon#47e8f8f787d6ddfa093681642194fb07274ca977517f86edf242528a1e7ecf89::" providerId="AD" clId="Web-{A25589F6-DAAA-1080-C7C4-7CD318A818D6}" dt="2023-02-18T20:51:06.923" v="429"/>
          <ac:spMkLst>
            <pc:docMk/>
            <pc:sldMk cId="3251459371" sldId="267"/>
            <ac:spMk id="128" creationId="{5AAE9118-0436-4488-AC4A-C14DF6A7B6B1}"/>
          </ac:spMkLst>
        </pc:spChg>
        <pc:spChg chg="add del">
          <ac:chgData name="Guest User" userId="S::urn:spo:anon#47e8f8f787d6ddfa093681642194fb07274ca977517f86edf242528a1e7ecf89::" providerId="AD" clId="Web-{A25589F6-DAAA-1080-C7C4-7CD318A818D6}" dt="2023-02-18T20:51:06.923" v="429"/>
          <ac:spMkLst>
            <pc:docMk/>
            <pc:sldMk cId="3251459371" sldId="267"/>
            <ac:spMk id="129" creationId="{1B10F861-B8F1-49C7-BD58-EAB20CEE7F93}"/>
          </ac:spMkLst>
        </pc:spChg>
        <pc:spChg chg="add del">
          <ac:chgData name="Guest User" userId="S::urn:spo:anon#47e8f8f787d6ddfa093681642194fb07274ca977517f86edf242528a1e7ecf89::" providerId="AD" clId="Web-{A25589F6-DAAA-1080-C7C4-7CD318A818D6}" dt="2023-02-18T20:51:06.923" v="429"/>
          <ac:spMkLst>
            <pc:docMk/>
            <pc:sldMk cId="3251459371" sldId="267"/>
            <ac:spMk id="130" creationId="{61F6E425-22AB-4DA2-8FAC-58ADB58EF6C3}"/>
          </ac:spMkLst>
        </pc:spChg>
        <pc:spChg chg="add del">
          <ac:chgData name="Guest User" userId="S::urn:spo:anon#47e8f8f787d6ddfa093681642194fb07274ca977517f86edf242528a1e7ecf89::" providerId="AD" clId="Web-{A25589F6-DAAA-1080-C7C4-7CD318A818D6}" dt="2023-02-18T20:51:09.204" v="431"/>
          <ac:spMkLst>
            <pc:docMk/>
            <pc:sldMk cId="3251459371" sldId="267"/>
            <ac:spMk id="132" creationId="{E8A8EAB8-D2FF-444D-B34B-7D32F106AD0E}"/>
          </ac:spMkLst>
        </pc:spChg>
        <pc:spChg chg="add del">
          <ac:chgData name="Guest User" userId="S::urn:spo:anon#47e8f8f787d6ddfa093681642194fb07274ca977517f86edf242528a1e7ecf89::" providerId="AD" clId="Web-{A25589F6-DAAA-1080-C7C4-7CD318A818D6}" dt="2023-02-18T20:51:11.532" v="433"/>
          <ac:spMkLst>
            <pc:docMk/>
            <pc:sldMk cId="3251459371" sldId="267"/>
            <ac:spMk id="137" creationId="{A2679492-7988-4050-9056-542444452411}"/>
          </ac:spMkLst>
        </pc:spChg>
        <pc:spChg chg="add del">
          <ac:chgData name="Guest User" userId="S::urn:spo:anon#47e8f8f787d6ddfa093681642194fb07274ca977517f86edf242528a1e7ecf89::" providerId="AD" clId="Web-{A25589F6-DAAA-1080-C7C4-7CD318A818D6}" dt="2023-02-18T20:51:11.532" v="433"/>
          <ac:spMkLst>
            <pc:docMk/>
            <pc:sldMk cId="3251459371" sldId="267"/>
            <ac:spMk id="138" creationId="{B091B163-7D61-4891-ABCF-5C13D9C418D0}"/>
          </ac:spMkLst>
        </pc:spChg>
        <pc:spChg chg="add">
          <ac:chgData name="Guest User" userId="S::urn:spo:anon#47e8f8f787d6ddfa093681642194fb07274ca977517f86edf242528a1e7ecf89::" providerId="AD" clId="Web-{A25589F6-DAAA-1080-C7C4-7CD318A818D6}" dt="2023-02-18T20:51:11.532" v="434"/>
          <ac:spMkLst>
            <pc:docMk/>
            <pc:sldMk cId="3251459371" sldId="267"/>
            <ac:spMk id="141" creationId="{8F23F8A3-8FD7-4779-8323-FDC26BE99889}"/>
          </ac:spMkLst>
        </pc:spChg>
        <pc:spChg chg="add">
          <ac:chgData name="Guest User" userId="S::urn:spo:anon#47e8f8f787d6ddfa093681642194fb07274ca977517f86edf242528a1e7ecf89::" providerId="AD" clId="Web-{A25589F6-DAAA-1080-C7C4-7CD318A818D6}" dt="2023-02-18T20:51:11.532" v="434"/>
          <ac:spMkLst>
            <pc:docMk/>
            <pc:sldMk cId="3251459371" sldId="267"/>
            <ac:spMk id="142" creationId="{F605C4CC-A25C-416F-8333-7CB7DC97D870}"/>
          </ac:spMkLst>
        </pc:spChg>
        <pc:grpChg chg="add del">
          <ac:chgData name="Guest User" userId="S::urn:spo:anon#47e8f8f787d6ddfa093681642194fb07274ca977517f86edf242528a1e7ecf89::" providerId="AD" clId="Web-{A25589F6-DAAA-1080-C7C4-7CD318A818D6}" dt="2023-02-18T20:49:53.515" v="387"/>
          <ac:grpSpMkLst>
            <pc:docMk/>
            <pc:sldMk cId="3251459371" sldId="267"/>
            <ac:grpSpMk id="48" creationId="{770AE191-D2EA-45C9-A44D-830C188F74CB}"/>
          </ac:grpSpMkLst>
        </pc:grpChg>
        <pc:grpChg chg="add del">
          <ac:chgData name="Guest User" userId="S::urn:spo:anon#47e8f8f787d6ddfa093681642194fb07274ca977517f86edf242528a1e7ecf89::" providerId="AD" clId="Web-{A25589F6-DAAA-1080-C7C4-7CD318A818D6}" dt="2023-02-18T20:50:23.312" v="403"/>
          <ac:grpSpMkLst>
            <pc:docMk/>
            <pc:sldMk cId="3251459371" sldId="267"/>
            <ac:grpSpMk id="77" creationId="{770AE191-D2EA-45C9-A44D-830C188F74CB}"/>
          </ac:grpSpMkLst>
        </pc:grpChg>
        <pc:grpChg chg="add del">
          <ac:chgData name="Guest User" userId="S::urn:spo:anon#47e8f8f787d6ddfa093681642194fb07274ca977517f86edf242528a1e7ecf89::" providerId="AD" clId="Web-{A25589F6-DAAA-1080-C7C4-7CD318A818D6}" dt="2023-02-18T20:50:42.219" v="413"/>
          <ac:grpSpMkLst>
            <pc:docMk/>
            <pc:sldMk cId="3251459371" sldId="267"/>
            <ac:grpSpMk id="97" creationId="{770AE191-D2EA-45C9-A44D-830C188F74CB}"/>
          </ac:grpSpMkLst>
        </pc:grpChg>
        <pc:grpChg chg="add del">
          <ac:chgData name="Guest User" userId="S::urn:spo:anon#47e8f8f787d6ddfa093681642194fb07274ca977517f86edf242528a1e7ecf89::" providerId="AD" clId="Web-{A25589F6-DAAA-1080-C7C4-7CD318A818D6}" dt="2023-02-18T20:50:58.219" v="423"/>
          <ac:grpSpMkLst>
            <pc:docMk/>
            <pc:sldMk cId="3251459371" sldId="267"/>
            <ac:grpSpMk id="117" creationId="{770AE191-D2EA-45C9-A44D-830C188F74CB}"/>
          </ac:grpSpMkLst>
        </pc:grpChg>
        <pc:picChg chg="add mod ord">
          <ac:chgData name="Guest User" userId="S::urn:spo:anon#47e8f8f787d6ddfa093681642194fb07274ca977517f86edf242528a1e7ecf89::" providerId="AD" clId="Web-{A25589F6-DAAA-1080-C7C4-7CD318A818D6}" dt="2023-02-18T20:51:11.532" v="434"/>
          <ac:picMkLst>
            <pc:docMk/>
            <pc:sldMk cId="3251459371" sldId="267"/>
            <ac:picMk id="4" creationId="{8B32E927-1A7C-1A0B-6D87-924F74B3D36A}"/>
          </ac:picMkLst>
        </pc:picChg>
        <pc:picChg chg="add mod ord">
          <ac:chgData name="Guest User" userId="S::urn:spo:anon#47e8f8f787d6ddfa093681642194fb07274ca977517f86edf242528a1e7ecf89::" providerId="AD" clId="Web-{A25589F6-DAAA-1080-C7C4-7CD318A818D6}" dt="2023-02-18T20:51:11.532" v="434"/>
          <ac:picMkLst>
            <pc:docMk/>
            <pc:sldMk cId="3251459371" sldId="267"/>
            <ac:picMk id="5" creationId="{2ECBEF17-CFEB-492C-8D68-3C4F45107BF2}"/>
          </ac:picMkLst>
        </pc:picChg>
        <pc:cxnChg chg="add del">
          <ac:chgData name="Guest User" userId="S::urn:spo:anon#47e8f8f787d6ddfa093681642194fb07274ca977517f86edf242528a1e7ecf89::" providerId="AD" clId="Web-{A25589F6-DAAA-1080-C7C4-7CD318A818D6}" dt="2023-02-18T20:50:03.218" v="393"/>
          <ac:cxnSpMkLst>
            <pc:docMk/>
            <pc:sldMk cId="3251459371" sldId="267"/>
            <ac:cxnSpMk id="46" creationId="{C49DA8F6-BCC1-4447-B54C-57856834B94B}"/>
          </ac:cxnSpMkLst>
        </pc:cxnChg>
        <pc:cxnChg chg="add del">
          <ac:chgData name="Guest User" userId="S::urn:spo:anon#47e8f8f787d6ddfa093681642194fb07274ca977517f86edf242528a1e7ecf89::" providerId="AD" clId="Web-{A25589F6-DAAA-1080-C7C4-7CD318A818D6}" dt="2023-02-18T20:50:12.984" v="395"/>
          <ac:cxnSpMkLst>
            <pc:docMk/>
            <pc:sldMk cId="3251459371" sldId="267"/>
            <ac:cxnSpMk id="60" creationId="{EEA38897-7BA3-4408-8083-3235339C4A60}"/>
          </ac:cxnSpMkLst>
        </pc:cxnChg>
        <pc:cxnChg chg="add del">
          <ac:chgData name="Guest User" userId="S::urn:spo:anon#47e8f8f787d6ddfa093681642194fb07274ca977517f86edf242528a1e7ecf89::" providerId="AD" clId="Web-{A25589F6-DAAA-1080-C7C4-7CD318A818D6}" dt="2023-02-18T20:50:12.984" v="395"/>
          <ac:cxnSpMkLst>
            <pc:docMk/>
            <pc:sldMk cId="3251459371" sldId="267"/>
            <ac:cxnSpMk id="61" creationId="{CA240C79-242E-4918-9F28-B101847D1CC6}"/>
          </ac:cxnSpMkLst>
        </pc:cxnChg>
        <pc:cxnChg chg="add del">
          <ac:chgData name="Guest User" userId="S::urn:spo:anon#47e8f8f787d6ddfa093681642194fb07274ca977517f86edf242528a1e7ecf89::" providerId="AD" clId="Web-{A25589F6-DAAA-1080-C7C4-7CD318A818D6}" dt="2023-02-18T20:50:12.984" v="395"/>
          <ac:cxnSpMkLst>
            <pc:docMk/>
            <pc:sldMk cId="3251459371" sldId="267"/>
            <ac:cxnSpMk id="62" creationId="{F11AD06B-AB20-4097-8606-5DA00DBACE88}"/>
          </ac:cxnSpMkLst>
        </pc:cxnChg>
        <pc:cxnChg chg="add del">
          <ac:chgData name="Guest User" userId="S::urn:spo:anon#47e8f8f787d6ddfa093681642194fb07274ca977517f86edf242528a1e7ecf89::" providerId="AD" clId="Web-{A25589F6-DAAA-1080-C7C4-7CD318A818D6}" dt="2023-02-18T20:50:17.781" v="399"/>
          <ac:cxnSpMkLst>
            <pc:docMk/>
            <pc:sldMk cId="3251459371" sldId="267"/>
            <ac:cxnSpMk id="70" creationId="{C49DA8F6-BCC1-4447-B54C-57856834B94B}"/>
          </ac:cxnSpMkLst>
        </pc:cxnChg>
        <pc:cxnChg chg="add del">
          <ac:chgData name="Guest User" userId="S::urn:spo:anon#47e8f8f787d6ddfa093681642194fb07274ca977517f86edf242528a1e7ecf89::" providerId="AD" clId="Web-{A25589F6-DAAA-1080-C7C4-7CD318A818D6}" dt="2023-02-18T20:50:44.453" v="415"/>
          <ac:cxnSpMkLst>
            <pc:docMk/>
            <pc:sldMk cId="3251459371" sldId="267"/>
            <ac:cxnSpMk id="102" creationId="{C49DA8F6-BCC1-4447-B54C-57856834B94B}"/>
          </ac:cxnSpMkLst>
        </pc:cxnChg>
        <pc:cxnChg chg="add del">
          <ac:chgData name="Guest User" userId="S::urn:spo:anon#47e8f8f787d6ddfa093681642194fb07274ca977517f86edf242528a1e7ecf89::" providerId="AD" clId="Web-{A25589F6-DAAA-1080-C7C4-7CD318A818D6}" dt="2023-02-18T20:50:46.719" v="417"/>
          <ac:cxnSpMkLst>
            <pc:docMk/>
            <pc:sldMk cId="3251459371" sldId="267"/>
            <ac:cxnSpMk id="105" creationId="{EEA38897-7BA3-4408-8083-3235339C4A60}"/>
          </ac:cxnSpMkLst>
        </pc:cxnChg>
        <pc:cxnChg chg="add del">
          <ac:chgData name="Guest User" userId="S::urn:spo:anon#47e8f8f787d6ddfa093681642194fb07274ca977517f86edf242528a1e7ecf89::" providerId="AD" clId="Web-{A25589F6-DAAA-1080-C7C4-7CD318A818D6}" dt="2023-02-18T20:50:46.719" v="417"/>
          <ac:cxnSpMkLst>
            <pc:docMk/>
            <pc:sldMk cId="3251459371" sldId="267"/>
            <ac:cxnSpMk id="106" creationId="{CA240C79-242E-4918-9F28-B101847D1CC6}"/>
          </ac:cxnSpMkLst>
        </pc:cxnChg>
        <pc:cxnChg chg="add del">
          <ac:chgData name="Guest User" userId="S::urn:spo:anon#47e8f8f787d6ddfa093681642194fb07274ca977517f86edf242528a1e7ecf89::" providerId="AD" clId="Web-{A25589F6-DAAA-1080-C7C4-7CD318A818D6}" dt="2023-02-18T20:50:46.719" v="417"/>
          <ac:cxnSpMkLst>
            <pc:docMk/>
            <pc:sldMk cId="3251459371" sldId="267"/>
            <ac:cxnSpMk id="107" creationId="{F11AD06B-AB20-4097-8606-5DA00DBACE88}"/>
          </ac:cxnSpMkLst>
        </pc:cxnChg>
        <pc:cxnChg chg="add del">
          <ac:chgData name="Guest User" userId="S::urn:spo:anon#47e8f8f787d6ddfa093681642194fb07274ca977517f86edf242528a1e7ecf89::" providerId="AD" clId="Web-{A25589F6-DAAA-1080-C7C4-7CD318A818D6}" dt="2023-02-18T20:51:02.829" v="427"/>
          <ac:cxnSpMkLst>
            <pc:docMk/>
            <pc:sldMk cId="3251459371" sldId="267"/>
            <ac:cxnSpMk id="124" creationId="{EEA38897-7BA3-4408-8083-3235339C4A60}"/>
          </ac:cxnSpMkLst>
        </pc:cxnChg>
        <pc:cxnChg chg="add del">
          <ac:chgData name="Guest User" userId="S::urn:spo:anon#47e8f8f787d6ddfa093681642194fb07274ca977517f86edf242528a1e7ecf89::" providerId="AD" clId="Web-{A25589F6-DAAA-1080-C7C4-7CD318A818D6}" dt="2023-02-18T20:51:02.829" v="427"/>
          <ac:cxnSpMkLst>
            <pc:docMk/>
            <pc:sldMk cId="3251459371" sldId="267"/>
            <ac:cxnSpMk id="125" creationId="{CA240C79-242E-4918-9F28-B101847D1CC6}"/>
          </ac:cxnSpMkLst>
        </pc:cxnChg>
        <pc:cxnChg chg="add del">
          <ac:chgData name="Guest User" userId="S::urn:spo:anon#47e8f8f787d6ddfa093681642194fb07274ca977517f86edf242528a1e7ecf89::" providerId="AD" clId="Web-{A25589F6-DAAA-1080-C7C4-7CD318A818D6}" dt="2023-02-18T20:51:02.829" v="427"/>
          <ac:cxnSpMkLst>
            <pc:docMk/>
            <pc:sldMk cId="3251459371" sldId="267"/>
            <ac:cxnSpMk id="126" creationId="{F11AD06B-AB20-4097-8606-5DA00DBACE88}"/>
          </ac:cxnSpMkLst>
        </pc:cxnChg>
        <pc:cxnChg chg="add del">
          <ac:chgData name="Guest User" userId="S::urn:spo:anon#47e8f8f787d6ddfa093681642194fb07274ca977517f86edf242528a1e7ecf89::" providerId="AD" clId="Web-{A25589F6-DAAA-1080-C7C4-7CD318A818D6}" dt="2023-02-18T20:51:09.204" v="431"/>
          <ac:cxnSpMkLst>
            <pc:docMk/>
            <pc:sldMk cId="3251459371" sldId="267"/>
            <ac:cxnSpMk id="133" creationId="{EEA38897-7BA3-4408-8083-3235339C4A60}"/>
          </ac:cxnSpMkLst>
        </pc:cxnChg>
        <pc:cxnChg chg="add del">
          <ac:chgData name="Guest User" userId="S::urn:spo:anon#47e8f8f787d6ddfa093681642194fb07274ca977517f86edf242528a1e7ecf89::" providerId="AD" clId="Web-{A25589F6-DAAA-1080-C7C4-7CD318A818D6}" dt="2023-02-18T20:51:09.204" v="431"/>
          <ac:cxnSpMkLst>
            <pc:docMk/>
            <pc:sldMk cId="3251459371" sldId="267"/>
            <ac:cxnSpMk id="134" creationId="{CA240C79-242E-4918-9F28-B101847D1CC6}"/>
          </ac:cxnSpMkLst>
        </pc:cxnChg>
        <pc:cxnChg chg="add del">
          <ac:chgData name="Guest User" userId="S::urn:spo:anon#47e8f8f787d6ddfa093681642194fb07274ca977517f86edf242528a1e7ecf89::" providerId="AD" clId="Web-{A25589F6-DAAA-1080-C7C4-7CD318A818D6}" dt="2023-02-18T20:51:09.204" v="431"/>
          <ac:cxnSpMkLst>
            <pc:docMk/>
            <pc:sldMk cId="3251459371" sldId="267"/>
            <ac:cxnSpMk id="135" creationId="{F11AD06B-AB20-4097-8606-5DA00DBACE88}"/>
          </ac:cxnSpMkLst>
        </pc:cxnChg>
        <pc:cxnChg chg="add del">
          <ac:chgData name="Guest User" userId="S::urn:spo:anon#47e8f8f787d6ddfa093681642194fb07274ca977517f86edf242528a1e7ecf89::" providerId="AD" clId="Web-{A25589F6-DAAA-1080-C7C4-7CD318A818D6}" dt="2023-02-18T20:51:11.532" v="433"/>
          <ac:cxnSpMkLst>
            <pc:docMk/>
            <pc:sldMk cId="3251459371" sldId="267"/>
            <ac:cxnSpMk id="139" creationId="{C49DA8F6-BCC1-4447-B54C-57856834B94B}"/>
          </ac:cxnSpMkLst>
        </pc:cxnChg>
      </pc:sldChg>
      <pc:sldChg chg="addSp delSp modSp new mod setBg setClrOvrMap">
        <pc:chgData name="Guest User" userId="S::urn:spo:anon#47e8f8f787d6ddfa093681642194fb07274ca977517f86edf242528a1e7ecf89::" providerId="AD" clId="Web-{A25589F6-DAAA-1080-C7C4-7CD318A818D6}" dt="2023-02-18T20:36:11.376" v="291"/>
        <pc:sldMkLst>
          <pc:docMk/>
          <pc:sldMk cId="660671120" sldId="268"/>
        </pc:sldMkLst>
        <pc:spChg chg="del mod ord">
          <ac:chgData name="Guest User" userId="S::urn:spo:anon#47e8f8f787d6ddfa093681642194fb07274ca977517f86edf242528a1e7ecf89::" providerId="AD" clId="Web-{A25589F6-DAAA-1080-C7C4-7CD318A818D6}" dt="2023-02-18T20:36:11.376" v="291"/>
          <ac:spMkLst>
            <pc:docMk/>
            <pc:sldMk cId="660671120" sldId="268"/>
            <ac:spMk id="2" creationId="{D98FB0E1-AD8A-8D0B-EBF9-0D64E6A89B94}"/>
          </ac:spMkLst>
        </pc:spChg>
        <pc:spChg chg="del">
          <ac:chgData name="Guest User" userId="S::urn:spo:anon#47e8f8f787d6ddfa093681642194fb07274ca977517f86edf242528a1e7ecf89::" providerId="AD" clId="Web-{A25589F6-DAAA-1080-C7C4-7CD318A818D6}" dt="2023-02-18T20:36:05.939" v="288"/>
          <ac:spMkLst>
            <pc:docMk/>
            <pc:sldMk cId="660671120" sldId="268"/>
            <ac:spMk id="3" creationId="{E2E0FCEE-CE62-2A44-AA42-A87B15939CC5}"/>
          </ac:spMkLst>
        </pc:spChg>
        <pc:spChg chg="add del">
          <ac:chgData name="Guest User" userId="S::urn:spo:anon#47e8f8f787d6ddfa093681642194fb07274ca977517f86edf242528a1e7ecf89::" providerId="AD" clId="Web-{A25589F6-DAAA-1080-C7C4-7CD318A818D6}" dt="2023-02-18T20:36:11.376" v="290"/>
          <ac:spMkLst>
            <pc:docMk/>
            <pc:sldMk cId="660671120" sldId="268"/>
            <ac:spMk id="8" creationId="{E0A3916D-A787-791F-624E-A78AE59B0C31}"/>
          </ac:spMkLst>
        </pc:spChg>
        <pc:spChg chg="add">
          <ac:chgData name="Guest User" userId="S::urn:spo:anon#47e8f8f787d6ddfa093681642194fb07274ca977517f86edf242528a1e7ecf89::" providerId="AD" clId="Web-{A25589F6-DAAA-1080-C7C4-7CD318A818D6}" dt="2023-02-18T20:36:11.376" v="291"/>
          <ac:spMkLst>
            <pc:docMk/>
            <pc:sldMk cId="660671120" sldId="268"/>
            <ac:spMk id="9" creationId="{3B432D73-5C38-474F-AF96-A3228731BF36}"/>
          </ac:spMkLst>
        </pc:spChg>
        <pc:spChg chg="add del">
          <ac:chgData name="Guest User" userId="S::urn:spo:anon#47e8f8f787d6ddfa093681642194fb07274ca977517f86edf242528a1e7ecf89::" providerId="AD" clId="Web-{A25589F6-DAAA-1080-C7C4-7CD318A818D6}" dt="2023-02-18T20:36:11.376" v="290"/>
          <ac:spMkLst>
            <pc:docMk/>
            <pc:sldMk cId="660671120" sldId="268"/>
            <ac:spMk id="11" creationId="{8F23F8A3-8FD7-4779-8323-FDC26BE99889}"/>
          </ac:spMkLst>
        </pc:spChg>
        <pc:spChg chg="add del">
          <ac:chgData name="Guest User" userId="S::urn:spo:anon#47e8f8f787d6ddfa093681642194fb07274ca977517f86edf242528a1e7ecf89::" providerId="AD" clId="Web-{A25589F6-DAAA-1080-C7C4-7CD318A818D6}" dt="2023-02-18T20:36:11.376" v="290"/>
          <ac:spMkLst>
            <pc:docMk/>
            <pc:sldMk cId="660671120" sldId="268"/>
            <ac:spMk id="13" creationId="{F605C4CC-A25C-416F-8333-7CB7DC97D870}"/>
          </ac:spMkLst>
        </pc:spChg>
        <pc:picChg chg="add mod ord">
          <ac:chgData name="Guest User" userId="S::urn:spo:anon#47e8f8f787d6ddfa093681642194fb07274ca977517f86edf242528a1e7ecf89::" providerId="AD" clId="Web-{A25589F6-DAAA-1080-C7C4-7CD318A818D6}" dt="2023-02-18T20:36:11.376" v="291"/>
          <ac:picMkLst>
            <pc:docMk/>
            <pc:sldMk cId="660671120" sldId="268"/>
            <ac:picMk id="4" creationId="{A3239C48-2E25-31EE-2F17-456B3B802673}"/>
          </ac:picMkLst>
        </pc:picChg>
      </pc:sldChg>
      <pc:sldChg chg="addSp delSp modSp new mod setBg">
        <pc:chgData name="Guest User" userId="S::urn:spo:anon#47e8f8f787d6ddfa093681642194fb07274ca977517f86edf242528a1e7ecf89::" providerId="AD" clId="Web-{A25589F6-DAAA-1080-C7C4-7CD318A818D6}" dt="2023-02-18T20:49:02.498" v="382"/>
        <pc:sldMkLst>
          <pc:docMk/>
          <pc:sldMk cId="2249174553" sldId="269"/>
        </pc:sldMkLst>
        <pc:spChg chg="mod ord">
          <ac:chgData name="Guest User" userId="S::urn:spo:anon#47e8f8f787d6ddfa093681642194fb07274ca977517f86edf242528a1e7ecf89::" providerId="AD" clId="Web-{A25589F6-DAAA-1080-C7C4-7CD318A818D6}" dt="2023-02-18T20:49:02.498" v="382"/>
          <ac:spMkLst>
            <pc:docMk/>
            <pc:sldMk cId="2249174553" sldId="269"/>
            <ac:spMk id="2" creationId="{69E2C4EA-890D-02DA-FEC2-09A10AA0DB04}"/>
          </ac:spMkLst>
        </pc:spChg>
        <pc:spChg chg="del">
          <ac:chgData name="Guest User" userId="S::urn:spo:anon#47e8f8f787d6ddfa093681642194fb07274ca977517f86edf242528a1e7ecf89::" providerId="AD" clId="Web-{A25589F6-DAAA-1080-C7C4-7CD318A818D6}" dt="2023-02-18T20:37:52.879" v="299"/>
          <ac:spMkLst>
            <pc:docMk/>
            <pc:sldMk cId="2249174553" sldId="269"/>
            <ac:spMk id="3" creationId="{FCD9E9A2-BD36-0A4E-D9F1-6A6BA177D349}"/>
          </ac:spMkLst>
        </pc:spChg>
        <pc:spChg chg="add del">
          <ac:chgData name="Guest User" userId="S::urn:spo:anon#47e8f8f787d6ddfa093681642194fb07274ca977517f86edf242528a1e7ecf89::" providerId="AD" clId="Web-{A25589F6-DAAA-1080-C7C4-7CD318A818D6}" dt="2023-02-18T20:49:02.498" v="382"/>
          <ac:spMkLst>
            <pc:docMk/>
            <pc:sldMk cId="2249174553" sldId="269"/>
            <ac:spMk id="9" creationId="{23D09407-53BC-485E-B4CE-BC5E4FC4B25B}"/>
          </ac:spMkLst>
        </pc:spChg>
        <pc:spChg chg="add del">
          <ac:chgData name="Guest User" userId="S::urn:spo:anon#47e8f8f787d6ddfa093681642194fb07274ca977517f86edf242528a1e7ecf89::" providerId="AD" clId="Web-{A25589F6-DAAA-1080-C7C4-7CD318A818D6}" dt="2023-02-18T20:49:02.498" v="382"/>
          <ac:spMkLst>
            <pc:docMk/>
            <pc:sldMk cId="2249174553" sldId="269"/>
            <ac:spMk id="11" creationId="{921DB988-49FC-4608-B0A2-E2F3A4019041}"/>
          </ac:spMkLst>
        </pc:spChg>
        <pc:spChg chg="add del">
          <ac:chgData name="Guest User" userId="S::urn:spo:anon#47e8f8f787d6ddfa093681642194fb07274ca977517f86edf242528a1e7ecf89::" providerId="AD" clId="Web-{A25589F6-DAAA-1080-C7C4-7CD318A818D6}" dt="2023-02-18T20:49:02.498" v="381"/>
          <ac:spMkLst>
            <pc:docMk/>
            <pc:sldMk cId="2249174553" sldId="269"/>
            <ac:spMk id="30" creationId="{247AB924-1B87-43FC-B7C7-B112D5C51A0E}"/>
          </ac:spMkLst>
        </pc:spChg>
        <pc:spChg chg="add">
          <ac:chgData name="Guest User" userId="S::urn:spo:anon#47e8f8f787d6ddfa093681642194fb07274ca977517f86edf242528a1e7ecf89::" providerId="AD" clId="Web-{A25589F6-DAAA-1080-C7C4-7CD318A818D6}" dt="2023-02-18T20:49:02.498" v="382"/>
          <ac:spMkLst>
            <pc:docMk/>
            <pc:sldMk cId="2249174553" sldId="269"/>
            <ac:spMk id="36" creationId="{A4AC5506-6312-4701-8D3C-40187889A947}"/>
          </ac:spMkLst>
        </pc:spChg>
        <pc:grpChg chg="add del">
          <ac:chgData name="Guest User" userId="S::urn:spo:anon#47e8f8f787d6ddfa093681642194fb07274ca977517f86edf242528a1e7ecf89::" providerId="AD" clId="Web-{A25589F6-DAAA-1080-C7C4-7CD318A818D6}" dt="2023-02-18T20:49:02.498" v="382"/>
          <ac:grpSpMkLst>
            <pc:docMk/>
            <pc:sldMk cId="2249174553" sldId="269"/>
            <ac:grpSpMk id="13" creationId="{E9B930FD-8671-4C4C-ADCF-73AC1D0CD417}"/>
          </ac:grpSpMkLst>
        </pc:grpChg>
        <pc:grpChg chg="add del">
          <ac:chgData name="Guest User" userId="S::urn:spo:anon#47e8f8f787d6ddfa093681642194fb07274ca977517f86edf242528a1e7ecf89::" providerId="AD" clId="Web-{A25589F6-DAAA-1080-C7C4-7CD318A818D6}" dt="2023-02-18T20:49:02.498" v="382"/>
          <ac:grpSpMkLst>
            <pc:docMk/>
            <pc:sldMk cId="2249174553" sldId="269"/>
            <ac:grpSpMk id="19" creationId="{383C2651-AE0C-4AE4-8725-E2F9414FE219}"/>
          </ac:grpSpMkLst>
        </pc:grpChg>
        <pc:picChg chg="add mod ord">
          <ac:chgData name="Guest User" userId="S::urn:spo:anon#47e8f8f787d6ddfa093681642194fb07274ca977517f86edf242528a1e7ecf89::" providerId="AD" clId="Web-{A25589F6-DAAA-1080-C7C4-7CD318A818D6}" dt="2023-02-18T20:49:02.498" v="382"/>
          <ac:picMkLst>
            <pc:docMk/>
            <pc:sldMk cId="2249174553" sldId="269"/>
            <ac:picMk id="4" creationId="{BB39BCF9-B7C3-617A-0F8A-22AF93ACD877}"/>
          </ac:picMkLst>
        </pc:picChg>
        <pc:picChg chg="add mod">
          <ac:chgData name="Guest User" userId="S::urn:spo:anon#47e8f8f787d6ddfa093681642194fb07274ca977517f86edf242528a1e7ecf89::" providerId="AD" clId="Web-{A25589F6-DAAA-1080-C7C4-7CD318A818D6}" dt="2023-02-18T20:49:02.498" v="382"/>
          <ac:picMkLst>
            <pc:docMk/>
            <pc:sldMk cId="2249174553" sldId="269"/>
            <ac:picMk id="5" creationId="{988EA997-DFF8-9344-8457-F09C84A767E2}"/>
          </ac:picMkLst>
        </pc:picChg>
        <pc:picChg chg="add mod ord">
          <ac:chgData name="Guest User" userId="S::urn:spo:anon#47e8f8f787d6ddfa093681642194fb07274ca977517f86edf242528a1e7ecf89::" providerId="AD" clId="Web-{A25589F6-DAAA-1080-C7C4-7CD318A818D6}" dt="2023-02-18T20:49:02.498" v="382"/>
          <ac:picMkLst>
            <pc:docMk/>
            <pc:sldMk cId="2249174553" sldId="269"/>
            <ac:picMk id="6" creationId="{CBAE16B2-99A4-663C-93C4-1BD88B2A4980}"/>
          </ac:picMkLst>
        </pc:picChg>
        <pc:cxnChg chg="add del">
          <ac:chgData name="Guest User" userId="S::urn:spo:anon#47e8f8f787d6ddfa093681642194fb07274ca977517f86edf242528a1e7ecf89::" providerId="AD" clId="Web-{A25589F6-DAAA-1080-C7C4-7CD318A818D6}" dt="2023-02-18T20:49:02.498" v="381"/>
          <ac:cxnSpMkLst>
            <pc:docMk/>
            <pc:sldMk cId="2249174553" sldId="269"/>
            <ac:cxnSpMk id="28" creationId="{99AE2756-0FC4-4155-83E7-58AAAB63E757}"/>
          </ac:cxnSpMkLst>
        </pc:cxnChg>
        <pc:cxnChg chg="add del">
          <ac:chgData name="Guest User" userId="S::urn:spo:anon#47e8f8f787d6ddfa093681642194fb07274ca977517f86edf242528a1e7ecf89::" providerId="AD" clId="Web-{A25589F6-DAAA-1080-C7C4-7CD318A818D6}" dt="2023-02-18T20:49:02.498" v="381"/>
          <ac:cxnSpMkLst>
            <pc:docMk/>
            <pc:sldMk cId="2249174553" sldId="269"/>
            <ac:cxnSpMk id="32" creationId="{818DC98F-4057-4645-B948-F604F39A9CFE}"/>
          </ac:cxnSpMkLst>
        </pc:cxnChg>
        <pc:cxnChg chg="add del">
          <ac:chgData name="Guest User" userId="S::urn:spo:anon#47e8f8f787d6ddfa093681642194fb07274ca977517f86edf242528a1e7ecf89::" providerId="AD" clId="Web-{A25589F6-DAAA-1080-C7C4-7CD318A818D6}" dt="2023-02-18T20:49:02.498" v="381"/>
          <ac:cxnSpMkLst>
            <pc:docMk/>
            <pc:sldMk cId="2249174553" sldId="269"/>
            <ac:cxnSpMk id="34" creationId="{DAD2B705-4A9B-408D-AA80-4F41045E09DE}"/>
          </ac:cxnSpMkLst>
        </pc:cxnChg>
      </pc:sldChg>
      <pc:sldChg chg="addSp delSp modSp new mod setBg">
        <pc:chgData name="Guest User" userId="S::urn:spo:anon#47e8f8f787d6ddfa093681642194fb07274ca977517f86edf242528a1e7ecf89::" providerId="AD" clId="Web-{A25589F6-DAAA-1080-C7C4-7CD318A818D6}" dt="2023-02-18T20:42:37.093" v="348" actId="20577"/>
        <pc:sldMkLst>
          <pc:docMk/>
          <pc:sldMk cId="2570943748" sldId="270"/>
        </pc:sldMkLst>
        <pc:spChg chg="mod">
          <ac:chgData name="Guest User" userId="S::urn:spo:anon#47e8f8f787d6ddfa093681642194fb07274ca977517f86edf242528a1e7ecf89::" providerId="AD" clId="Web-{A25589F6-DAAA-1080-C7C4-7CD318A818D6}" dt="2023-02-18T20:42:37.093" v="348" actId="20577"/>
          <ac:spMkLst>
            <pc:docMk/>
            <pc:sldMk cId="2570943748" sldId="270"/>
            <ac:spMk id="2" creationId="{28831868-0E6F-52E3-F8DC-CE7E7F6AF106}"/>
          </ac:spMkLst>
        </pc:spChg>
        <pc:spChg chg="del mod">
          <ac:chgData name="Guest User" userId="S::urn:spo:anon#47e8f8f787d6ddfa093681642194fb07274ca977517f86edf242528a1e7ecf89::" providerId="AD" clId="Web-{A25589F6-DAAA-1080-C7C4-7CD318A818D6}" dt="2023-02-18T20:40:51.809" v="319"/>
          <ac:spMkLst>
            <pc:docMk/>
            <pc:sldMk cId="2570943748" sldId="270"/>
            <ac:spMk id="3" creationId="{FFFCE51C-4B0E-69E2-2F2D-9CFB9D8CC865}"/>
          </ac:spMkLst>
        </pc:spChg>
        <pc:spChg chg="add">
          <ac:chgData name="Guest User" userId="S::urn:spo:anon#47e8f8f787d6ddfa093681642194fb07274ca977517f86edf242528a1e7ecf89::" providerId="AD" clId="Web-{A25589F6-DAAA-1080-C7C4-7CD318A818D6}" dt="2023-02-18T20:41:00.059" v="321"/>
          <ac:spMkLst>
            <pc:docMk/>
            <pc:sldMk cId="2570943748" sldId="270"/>
            <ac:spMk id="9" creationId="{D4771268-CB57-404A-9271-370EB28F6090}"/>
          </ac:spMkLst>
        </pc:spChg>
        <pc:picChg chg="add mod">
          <ac:chgData name="Guest User" userId="S::urn:spo:anon#47e8f8f787d6ddfa093681642194fb07274ca977517f86edf242528a1e7ecf89::" providerId="AD" clId="Web-{A25589F6-DAAA-1080-C7C4-7CD318A818D6}" dt="2023-02-18T20:41:00.059" v="321"/>
          <ac:picMkLst>
            <pc:docMk/>
            <pc:sldMk cId="2570943748" sldId="270"/>
            <ac:picMk id="4" creationId="{FC12415B-80AD-D942-8B44-5396E602AF93}"/>
          </ac:picMkLst>
        </pc:picChg>
      </pc:sldChg>
      <pc:sldChg chg="addSp delSp modSp new mod setBg">
        <pc:chgData name="Guest User" userId="S::urn:spo:anon#47e8f8f787d6ddfa093681642194fb07274ca977517f86edf242528a1e7ecf89::" providerId="AD" clId="Web-{A25589F6-DAAA-1080-C7C4-7CD318A818D6}" dt="2023-02-18T20:45:53.441" v="372" actId="20577"/>
        <pc:sldMkLst>
          <pc:docMk/>
          <pc:sldMk cId="646088633" sldId="271"/>
        </pc:sldMkLst>
        <pc:spChg chg="mod">
          <ac:chgData name="Guest User" userId="S::urn:spo:anon#47e8f8f787d6ddfa093681642194fb07274ca977517f86edf242528a1e7ecf89::" providerId="AD" clId="Web-{A25589F6-DAAA-1080-C7C4-7CD318A818D6}" dt="2023-02-18T20:45:53.441" v="372" actId="20577"/>
          <ac:spMkLst>
            <pc:docMk/>
            <pc:sldMk cId="646088633" sldId="271"/>
            <ac:spMk id="2" creationId="{543DE251-6364-61AE-F709-17EFF2D183AA}"/>
          </ac:spMkLst>
        </pc:spChg>
        <pc:spChg chg="del">
          <ac:chgData name="Guest User" userId="S::urn:spo:anon#47e8f8f787d6ddfa093681642194fb07274ca977517f86edf242528a1e7ecf89::" providerId="AD" clId="Web-{A25589F6-DAAA-1080-C7C4-7CD318A818D6}" dt="2023-02-18T20:45:17.737" v="362"/>
          <ac:spMkLst>
            <pc:docMk/>
            <pc:sldMk cId="646088633" sldId="271"/>
            <ac:spMk id="3" creationId="{7990722A-0C60-453C-C911-5E8A4E6428EB}"/>
          </ac:spMkLst>
        </pc:spChg>
        <pc:spChg chg="add">
          <ac:chgData name="Guest User" userId="S::urn:spo:anon#47e8f8f787d6ddfa093681642194fb07274ca977517f86edf242528a1e7ecf89::" providerId="AD" clId="Web-{A25589F6-DAAA-1080-C7C4-7CD318A818D6}" dt="2023-02-18T20:45:28.862" v="364"/>
          <ac:spMkLst>
            <pc:docMk/>
            <pc:sldMk cId="646088633" sldId="271"/>
            <ac:spMk id="9" creationId="{D4771268-CB57-404A-9271-370EB28F6090}"/>
          </ac:spMkLst>
        </pc:spChg>
        <pc:picChg chg="add mod">
          <ac:chgData name="Guest User" userId="S::urn:spo:anon#47e8f8f787d6ddfa093681642194fb07274ca977517f86edf242528a1e7ecf89::" providerId="AD" clId="Web-{A25589F6-DAAA-1080-C7C4-7CD318A818D6}" dt="2023-02-18T20:45:28.862" v="364"/>
          <ac:picMkLst>
            <pc:docMk/>
            <pc:sldMk cId="646088633" sldId="271"/>
            <ac:picMk id="4" creationId="{C4B07584-D8C7-DDF6-D5C7-6768741C16EA}"/>
          </ac:picMkLst>
        </pc:picChg>
      </pc:sldChg>
      <pc:sldChg chg="modSp new">
        <pc:chgData name="Guest User" userId="S::urn:spo:anon#47e8f8f787d6ddfa093681642194fb07274ca977517f86edf242528a1e7ecf89::" providerId="AD" clId="Web-{A25589F6-DAAA-1080-C7C4-7CD318A818D6}" dt="2023-02-18T20:48:53.451" v="378" actId="20577"/>
        <pc:sldMkLst>
          <pc:docMk/>
          <pc:sldMk cId="724713464" sldId="272"/>
        </pc:sldMkLst>
        <pc:spChg chg="mod">
          <ac:chgData name="Guest User" userId="S::urn:spo:anon#47e8f8f787d6ddfa093681642194fb07274ca977517f86edf242528a1e7ecf89::" providerId="AD" clId="Web-{A25589F6-DAAA-1080-C7C4-7CD318A818D6}" dt="2023-02-18T20:48:53.451" v="378" actId="20577"/>
          <ac:spMkLst>
            <pc:docMk/>
            <pc:sldMk cId="724713464" sldId="272"/>
            <ac:spMk id="2" creationId="{B2F738A7-B8D2-AEEE-5A31-13B4A7D9B491}"/>
          </ac:spMkLst>
        </pc:spChg>
      </pc:sldChg>
      <pc:sldChg chg="addSp delSp modSp new mod setBg">
        <pc:chgData name="Guest User" userId="S::urn:spo:anon#47e8f8f787d6ddfa093681642194fb07274ca977517f86edf242528a1e7ecf89::" providerId="AD" clId="Web-{A25589F6-DAAA-1080-C7C4-7CD318A818D6}" dt="2023-02-18T20:56:13.683" v="467"/>
        <pc:sldMkLst>
          <pc:docMk/>
          <pc:sldMk cId="2406851486" sldId="273"/>
        </pc:sldMkLst>
        <pc:spChg chg="mod">
          <ac:chgData name="Guest User" userId="S::urn:spo:anon#47e8f8f787d6ddfa093681642194fb07274ca977517f86edf242528a1e7ecf89::" providerId="AD" clId="Web-{A25589F6-DAAA-1080-C7C4-7CD318A818D6}" dt="2023-02-18T20:56:13.683" v="467"/>
          <ac:spMkLst>
            <pc:docMk/>
            <pc:sldMk cId="2406851486" sldId="273"/>
            <ac:spMk id="2" creationId="{36B323A2-ABD4-CB5D-CAC7-72215EE218E7}"/>
          </ac:spMkLst>
        </pc:spChg>
        <pc:spChg chg="del">
          <ac:chgData name="Guest User" userId="S::urn:spo:anon#47e8f8f787d6ddfa093681642194fb07274ca977517f86edf242528a1e7ecf89::" providerId="AD" clId="Web-{A25589F6-DAAA-1080-C7C4-7CD318A818D6}" dt="2023-02-18T20:55:21.119" v="448"/>
          <ac:spMkLst>
            <pc:docMk/>
            <pc:sldMk cId="2406851486" sldId="273"/>
            <ac:spMk id="3" creationId="{ADD43F1D-1508-E2EA-701E-DF6D52B63F23}"/>
          </ac:spMkLst>
        </pc:spChg>
        <pc:spChg chg="add del">
          <ac:chgData name="Guest User" userId="S::urn:spo:anon#47e8f8f787d6ddfa093681642194fb07274ca977517f86edf242528a1e7ecf89::" providerId="AD" clId="Web-{A25589F6-DAAA-1080-C7C4-7CD318A818D6}" dt="2023-02-18T20:55:45.995" v="455"/>
          <ac:spMkLst>
            <pc:docMk/>
            <pc:sldMk cId="2406851486" sldId="273"/>
            <ac:spMk id="11" creationId="{D4771268-CB57-404A-9271-370EB28F6090}"/>
          </ac:spMkLst>
        </pc:spChg>
        <pc:spChg chg="add del">
          <ac:chgData name="Guest User" userId="S::urn:spo:anon#47e8f8f787d6ddfa093681642194fb07274ca977517f86edf242528a1e7ecf89::" providerId="AD" clId="Web-{A25589F6-DAAA-1080-C7C4-7CD318A818D6}" dt="2023-02-18T20:55:48.698" v="457"/>
          <ac:spMkLst>
            <pc:docMk/>
            <pc:sldMk cId="2406851486" sldId="273"/>
            <ac:spMk id="13" creationId="{A4AC5506-6312-4701-8D3C-40187889A947}"/>
          </ac:spMkLst>
        </pc:spChg>
        <pc:spChg chg="add del">
          <ac:chgData name="Guest User" userId="S::urn:spo:anon#47e8f8f787d6ddfa093681642194fb07274ca977517f86edf242528a1e7ecf89::" providerId="AD" clId="Web-{A25589F6-DAAA-1080-C7C4-7CD318A818D6}" dt="2023-02-18T20:55:51.042" v="459"/>
          <ac:spMkLst>
            <pc:docMk/>
            <pc:sldMk cId="2406851486" sldId="273"/>
            <ac:spMk id="17" creationId="{47942995-B07F-4636-9A06-C6A104B260A8}"/>
          </ac:spMkLst>
        </pc:spChg>
        <pc:spChg chg="add del">
          <ac:chgData name="Guest User" userId="S::urn:spo:anon#47e8f8f787d6ddfa093681642194fb07274ca977517f86edf242528a1e7ecf89::" providerId="AD" clId="Web-{A25589F6-DAAA-1080-C7C4-7CD318A818D6}" dt="2023-02-18T20:55:51.042" v="459"/>
          <ac:spMkLst>
            <pc:docMk/>
            <pc:sldMk cId="2406851486" sldId="273"/>
            <ac:spMk id="18" creationId="{B81933D1-5615-42C7-9C0B-4EB7105CCE2D}"/>
          </ac:spMkLst>
        </pc:spChg>
        <pc:spChg chg="add del">
          <ac:chgData name="Guest User" userId="S::urn:spo:anon#47e8f8f787d6ddfa093681642194fb07274ca977517f86edf242528a1e7ecf89::" providerId="AD" clId="Web-{A25589F6-DAAA-1080-C7C4-7CD318A818D6}" dt="2023-02-18T20:55:51.042" v="459"/>
          <ac:spMkLst>
            <pc:docMk/>
            <pc:sldMk cId="2406851486" sldId="273"/>
            <ac:spMk id="20" creationId="{19C9EAEA-39D0-4B0E-A0EB-51E7B26740B1}"/>
          </ac:spMkLst>
        </pc:spChg>
        <pc:spChg chg="add del">
          <ac:chgData name="Guest User" userId="S::urn:spo:anon#47e8f8f787d6ddfa093681642194fb07274ca977517f86edf242528a1e7ecf89::" providerId="AD" clId="Web-{A25589F6-DAAA-1080-C7C4-7CD318A818D6}" dt="2023-02-18T20:55:53.261" v="461"/>
          <ac:spMkLst>
            <pc:docMk/>
            <pc:sldMk cId="2406851486" sldId="273"/>
            <ac:spMk id="22" creationId="{93245F62-CCC4-49E4-B95B-EA6C1E790510}"/>
          </ac:spMkLst>
        </pc:spChg>
        <pc:spChg chg="add del">
          <ac:chgData name="Guest User" userId="S::urn:spo:anon#47e8f8f787d6ddfa093681642194fb07274ca977517f86edf242528a1e7ecf89::" providerId="AD" clId="Web-{A25589F6-DAAA-1080-C7C4-7CD318A818D6}" dt="2023-02-18T20:55:53.261" v="461"/>
          <ac:spMkLst>
            <pc:docMk/>
            <pc:sldMk cId="2406851486" sldId="273"/>
            <ac:spMk id="23" creationId="{E6C0DD6B-6AA3-448F-9B99-8386295BC1B4}"/>
          </ac:spMkLst>
        </pc:spChg>
        <pc:spChg chg="add del">
          <ac:chgData name="Guest User" userId="S::urn:spo:anon#47e8f8f787d6ddfa093681642194fb07274ca977517f86edf242528a1e7ecf89::" providerId="AD" clId="Web-{A25589F6-DAAA-1080-C7C4-7CD318A818D6}" dt="2023-02-18T20:56:13.683" v="467"/>
          <ac:spMkLst>
            <pc:docMk/>
            <pc:sldMk cId="2406851486" sldId="273"/>
            <ac:spMk id="25" creationId="{53F29798-D584-4792-9B62-3F5F5C36D619}"/>
          </ac:spMkLst>
        </pc:spChg>
        <pc:spChg chg="add">
          <ac:chgData name="Guest User" userId="S::urn:spo:anon#47e8f8f787d6ddfa093681642194fb07274ca977517f86edf242528a1e7ecf89::" providerId="AD" clId="Web-{A25589F6-DAAA-1080-C7C4-7CD318A818D6}" dt="2023-02-18T20:56:13.683" v="467"/>
          <ac:spMkLst>
            <pc:docMk/>
            <pc:sldMk cId="2406851486" sldId="273"/>
            <ac:spMk id="30" creationId="{D4771268-CB57-404A-9271-370EB28F6090}"/>
          </ac:spMkLst>
        </pc:spChg>
        <pc:grpChg chg="add del">
          <ac:chgData name="Guest User" userId="S::urn:spo:anon#47e8f8f787d6ddfa093681642194fb07274ca977517f86edf242528a1e7ecf89::" providerId="AD" clId="Web-{A25589F6-DAAA-1080-C7C4-7CD318A818D6}" dt="2023-02-18T20:55:51.042" v="459"/>
          <ac:grpSpMkLst>
            <pc:docMk/>
            <pc:sldMk cId="2406851486" sldId="273"/>
            <ac:grpSpMk id="19" creationId="{032D8612-31EB-44CF-A1D0-14FD4C705424}"/>
          </ac:grpSpMkLst>
        </pc:grpChg>
        <pc:picChg chg="add del mod">
          <ac:chgData name="Guest User" userId="S::urn:spo:anon#47e8f8f787d6ddfa093681642194fb07274ca977517f86edf242528a1e7ecf89::" providerId="AD" clId="Web-{A25589F6-DAAA-1080-C7C4-7CD318A818D6}" dt="2023-02-18T20:55:28.682" v="450"/>
          <ac:picMkLst>
            <pc:docMk/>
            <pc:sldMk cId="2406851486" sldId="273"/>
            <ac:picMk id="4" creationId="{6461523F-AA65-2F6D-7539-1BFE060BF6A5}"/>
          </ac:picMkLst>
        </pc:picChg>
        <pc:picChg chg="add del mod">
          <ac:chgData name="Guest User" userId="S::urn:spo:anon#47e8f8f787d6ddfa093681642194fb07274ca977517f86edf242528a1e7ecf89::" providerId="AD" clId="Web-{A25589F6-DAAA-1080-C7C4-7CD318A818D6}" dt="2023-02-18T20:55:31.666" v="452"/>
          <ac:picMkLst>
            <pc:docMk/>
            <pc:sldMk cId="2406851486" sldId="273"/>
            <ac:picMk id="5" creationId="{9F919DD5-BB17-0302-40FA-7B0B90A211F8}"/>
          </ac:picMkLst>
        </pc:picChg>
        <pc:picChg chg="add mod">
          <ac:chgData name="Guest User" userId="S::urn:spo:anon#47e8f8f787d6ddfa093681642194fb07274ca977517f86edf242528a1e7ecf89::" providerId="AD" clId="Web-{A25589F6-DAAA-1080-C7C4-7CD318A818D6}" dt="2023-02-18T20:56:13.683" v="467"/>
          <ac:picMkLst>
            <pc:docMk/>
            <pc:sldMk cId="2406851486" sldId="273"/>
            <ac:picMk id="6" creationId="{442C1E38-4CBB-F7E5-2F9A-E75F0DBD061F}"/>
          </ac:picMkLst>
        </pc:picChg>
      </pc:sldChg>
    </pc:docChg>
  </pc:docChgLst>
  <pc:docChgLst>
    <pc:chgData name="Guest User" userId="S::urn:spo:anon#47e8f8f787d6ddfa093681642194fb07274ca977517f86edf242528a1e7ecf89::" providerId="AD" clId="Web-{0723F4E5-CF85-627C-0DD4-D79003E1E87D}"/>
    <pc:docChg chg="addSld delSld modSld sldOrd">
      <pc:chgData name="Guest User" userId="S::urn:spo:anon#47e8f8f787d6ddfa093681642194fb07274ca977517f86edf242528a1e7ecf89::" providerId="AD" clId="Web-{0723F4E5-CF85-627C-0DD4-D79003E1E87D}" dt="2023-02-18T21:34:47.904" v="203"/>
      <pc:docMkLst>
        <pc:docMk/>
      </pc:docMkLst>
      <pc:sldChg chg="del">
        <pc:chgData name="Guest User" userId="S::urn:spo:anon#47e8f8f787d6ddfa093681642194fb07274ca977517f86edf242528a1e7ecf89::" providerId="AD" clId="Web-{0723F4E5-CF85-627C-0DD4-D79003E1E87D}" dt="2023-02-18T21:32:39.228" v="180"/>
        <pc:sldMkLst>
          <pc:docMk/>
          <pc:sldMk cId="2392501949" sldId="257"/>
        </pc:sldMkLst>
      </pc:sldChg>
      <pc:sldChg chg="addSp delSp modSp mod setBg setClrOvrMap">
        <pc:chgData name="Guest User" userId="S::urn:spo:anon#47e8f8f787d6ddfa093681642194fb07274ca977517f86edf242528a1e7ecf89::" providerId="AD" clId="Web-{0723F4E5-CF85-627C-0DD4-D79003E1E87D}" dt="2023-02-18T21:18:25.309" v="60"/>
        <pc:sldMkLst>
          <pc:docMk/>
          <pc:sldMk cId="724713464" sldId="272"/>
        </pc:sldMkLst>
        <pc:spChg chg="mod ord">
          <ac:chgData name="Guest User" userId="S::urn:spo:anon#47e8f8f787d6ddfa093681642194fb07274ca977517f86edf242528a1e7ecf89::" providerId="AD" clId="Web-{0723F4E5-CF85-627C-0DD4-D79003E1E87D}" dt="2023-02-18T21:18:25.309" v="60"/>
          <ac:spMkLst>
            <pc:docMk/>
            <pc:sldMk cId="724713464" sldId="272"/>
            <ac:spMk id="2" creationId="{B2F738A7-B8D2-AEEE-5A31-13B4A7D9B491}"/>
          </ac:spMkLst>
        </pc:spChg>
        <pc:spChg chg="mod ord">
          <ac:chgData name="Guest User" userId="S::urn:spo:anon#47e8f8f787d6ddfa093681642194fb07274ca977517f86edf242528a1e7ecf89::" providerId="AD" clId="Web-{0723F4E5-CF85-627C-0DD4-D79003E1E87D}" dt="2023-02-18T21:18:25.309" v="60"/>
          <ac:spMkLst>
            <pc:docMk/>
            <pc:sldMk cId="724713464" sldId="272"/>
            <ac:spMk id="3" creationId="{18E0FA0B-001C-9EA7-59C5-A0DF8DB1F9F2}"/>
          </ac:spMkLst>
        </pc:spChg>
        <pc:spChg chg="add del">
          <ac:chgData name="Guest User" userId="S::urn:spo:anon#47e8f8f787d6ddfa093681642194fb07274ca977517f86edf242528a1e7ecf89::" providerId="AD" clId="Web-{0723F4E5-CF85-627C-0DD4-D79003E1E87D}" dt="2023-02-18T21:18:18.571" v="55"/>
          <ac:spMkLst>
            <pc:docMk/>
            <pc:sldMk cId="724713464" sldId="272"/>
            <ac:spMk id="11" creationId="{AE6CA01B-0DEB-4E9A-9768-B728DA42C1D4}"/>
          </ac:spMkLst>
        </pc:spChg>
        <pc:spChg chg="add del">
          <ac:chgData name="Guest User" userId="S::urn:spo:anon#47e8f8f787d6ddfa093681642194fb07274ca977517f86edf242528a1e7ecf89::" providerId="AD" clId="Web-{0723F4E5-CF85-627C-0DD4-D79003E1E87D}" dt="2023-02-18T21:18:25.200" v="59"/>
          <ac:spMkLst>
            <pc:docMk/>
            <pc:sldMk cId="724713464" sldId="272"/>
            <ac:spMk id="17" creationId="{B1A0A2C2-4F85-44AF-8708-8DCA4B550CB8}"/>
          </ac:spMkLst>
        </pc:spChg>
        <pc:spChg chg="add del">
          <ac:chgData name="Guest User" userId="S::urn:spo:anon#47e8f8f787d6ddfa093681642194fb07274ca977517f86edf242528a1e7ecf89::" providerId="AD" clId="Web-{0723F4E5-CF85-627C-0DD4-D79003E1E87D}" dt="2023-02-18T21:18:22.887" v="57"/>
          <ac:spMkLst>
            <pc:docMk/>
            <pc:sldMk cId="724713464" sldId="272"/>
            <ac:spMk id="27" creationId="{913AE63C-D5B4-45D1-ACFC-648CFFCF9805}"/>
          </ac:spMkLst>
        </pc:spChg>
        <pc:spChg chg="add del">
          <ac:chgData name="Guest User" userId="S::urn:spo:anon#47e8f8f787d6ddfa093681642194fb07274ca977517f86edf242528a1e7ecf89::" providerId="AD" clId="Web-{0723F4E5-CF85-627C-0DD4-D79003E1E87D}" dt="2023-02-18T21:18:22.887" v="57"/>
          <ac:spMkLst>
            <pc:docMk/>
            <pc:sldMk cId="724713464" sldId="272"/>
            <ac:spMk id="28" creationId="{34DE9D20-D6C2-4834-9EE9-EC583F3FE571}"/>
          </ac:spMkLst>
        </pc:spChg>
        <pc:spChg chg="add del">
          <ac:chgData name="Guest User" userId="S::urn:spo:anon#47e8f8f787d6ddfa093681642194fb07274ca977517f86edf242528a1e7ecf89::" providerId="AD" clId="Web-{0723F4E5-CF85-627C-0DD4-D79003E1E87D}" dt="2023-02-18T21:18:25.200" v="59"/>
          <ac:spMkLst>
            <pc:docMk/>
            <pc:sldMk cId="724713464" sldId="272"/>
            <ac:spMk id="30" creationId="{003713C1-2FB2-413B-BF91-3AE41726FB7A}"/>
          </ac:spMkLst>
        </pc:spChg>
        <pc:spChg chg="add del">
          <ac:chgData name="Guest User" userId="S::urn:spo:anon#47e8f8f787d6ddfa093681642194fb07274ca977517f86edf242528a1e7ecf89::" providerId="AD" clId="Web-{0723F4E5-CF85-627C-0DD4-D79003E1E87D}" dt="2023-02-18T21:18:25.200" v="59"/>
          <ac:spMkLst>
            <pc:docMk/>
            <pc:sldMk cId="724713464" sldId="272"/>
            <ac:spMk id="31" creationId="{90795B4D-5022-4A7F-A01D-8D880B7CDBE6}"/>
          </ac:spMkLst>
        </pc:spChg>
        <pc:spChg chg="add del">
          <ac:chgData name="Guest User" userId="S::urn:spo:anon#47e8f8f787d6ddfa093681642194fb07274ca977517f86edf242528a1e7ecf89::" providerId="AD" clId="Web-{0723F4E5-CF85-627C-0DD4-D79003E1E87D}" dt="2023-02-18T21:18:25.200" v="59"/>
          <ac:spMkLst>
            <pc:docMk/>
            <pc:sldMk cId="724713464" sldId="272"/>
            <ac:spMk id="32" creationId="{AFD19018-DE7C-4796-ADF2-AD2EB0FC0D9C}"/>
          </ac:spMkLst>
        </pc:spChg>
        <pc:spChg chg="add">
          <ac:chgData name="Guest User" userId="S::urn:spo:anon#47e8f8f787d6ddfa093681642194fb07274ca977517f86edf242528a1e7ecf89::" providerId="AD" clId="Web-{0723F4E5-CF85-627C-0DD4-D79003E1E87D}" dt="2023-02-18T21:18:25.309" v="60"/>
          <ac:spMkLst>
            <pc:docMk/>
            <pc:sldMk cId="724713464" sldId="272"/>
            <ac:spMk id="34" creationId="{913AE63C-D5B4-45D1-ACFC-648CFFCF9805}"/>
          </ac:spMkLst>
        </pc:spChg>
        <pc:spChg chg="add">
          <ac:chgData name="Guest User" userId="S::urn:spo:anon#47e8f8f787d6ddfa093681642194fb07274ca977517f86edf242528a1e7ecf89::" providerId="AD" clId="Web-{0723F4E5-CF85-627C-0DD4-D79003E1E87D}" dt="2023-02-18T21:18:25.309" v="60"/>
          <ac:spMkLst>
            <pc:docMk/>
            <pc:sldMk cId="724713464" sldId="272"/>
            <ac:spMk id="35" creationId="{34DE9D20-D6C2-4834-9EE9-EC583F3FE571}"/>
          </ac:spMkLst>
        </pc:spChg>
        <pc:grpChg chg="add del">
          <ac:chgData name="Guest User" userId="S::urn:spo:anon#47e8f8f787d6ddfa093681642194fb07274ca977517f86edf242528a1e7ecf89::" providerId="AD" clId="Web-{0723F4E5-CF85-627C-0DD4-D79003E1E87D}" dt="2023-02-18T21:18:18.571" v="55"/>
          <ac:grpSpMkLst>
            <pc:docMk/>
            <pc:sldMk cId="724713464" sldId="272"/>
            <ac:grpSpMk id="13" creationId="{A57D8C8E-634E-4E83-9657-225A4DFE47ED}"/>
          </ac:grpSpMkLst>
        </pc:grpChg>
        <pc:grpChg chg="add del">
          <ac:chgData name="Guest User" userId="S::urn:spo:anon#47e8f8f787d6ddfa093681642194fb07274ca977517f86edf242528a1e7ecf89::" providerId="AD" clId="Web-{0723F4E5-CF85-627C-0DD4-D79003E1E87D}" dt="2023-02-18T21:18:22.887" v="57"/>
          <ac:grpSpMkLst>
            <pc:docMk/>
            <pc:sldMk cId="724713464" sldId="272"/>
            <ac:grpSpMk id="15" creationId="{D2BEE71A-353E-49B4-9F8D-D2E784E501D9}"/>
          </ac:grpSpMkLst>
        </pc:grpChg>
        <pc:grpChg chg="add del">
          <ac:chgData name="Guest User" userId="S::urn:spo:anon#47e8f8f787d6ddfa093681642194fb07274ca977517f86edf242528a1e7ecf89::" providerId="AD" clId="Web-{0723F4E5-CF85-627C-0DD4-D79003E1E87D}" dt="2023-02-18T21:18:22.887" v="57"/>
          <ac:grpSpMkLst>
            <pc:docMk/>
            <pc:sldMk cId="724713464" sldId="272"/>
            <ac:grpSpMk id="19" creationId="{43F5E015-E085-4624-B431-B42414448684}"/>
          </ac:grpSpMkLst>
        </pc:grpChg>
        <pc:grpChg chg="add">
          <ac:chgData name="Guest User" userId="S::urn:spo:anon#47e8f8f787d6ddfa093681642194fb07274ca977517f86edf242528a1e7ecf89::" providerId="AD" clId="Web-{0723F4E5-CF85-627C-0DD4-D79003E1E87D}" dt="2023-02-18T21:18:25.309" v="60"/>
          <ac:grpSpMkLst>
            <pc:docMk/>
            <pc:sldMk cId="724713464" sldId="272"/>
            <ac:grpSpMk id="36" creationId="{D2BEE71A-353E-49B4-9F8D-D2E784E501D9}"/>
          </ac:grpSpMkLst>
        </pc:grpChg>
        <pc:grpChg chg="add">
          <ac:chgData name="Guest User" userId="S::urn:spo:anon#47e8f8f787d6ddfa093681642194fb07274ca977517f86edf242528a1e7ecf89::" providerId="AD" clId="Web-{0723F4E5-CF85-627C-0DD4-D79003E1E87D}" dt="2023-02-18T21:18:25.309" v="60"/>
          <ac:grpSpMkLst>
            <pc:docMk/>
            <pc:sldMk cId="724713464" sldId="272"/>
            <ac:grpSpMk id="38" creationId="{43F5E015-E085-4624-B431-B42414448684}"/>
          </ac:grpSpMkLst>
        </pc:grpChg>
        <pc:picChg chg="add mod ord">
          <ac:chgData name="Guest User" userId="S::urn:spo:anon#47e8f8f787d6ddfa093681642194fb07274ca977517f86edf242528a1e7ecf89::" providerId="AD" clId="Web-{0723F4E5-CF85-627C-0DD4-D79003E1E87D}" dt="2023-02-18T21:18:25.309" v="60"/>
          <ac:picMkLst>
            <pc:docMk/>
            <pc:sldMk cId="724713464" sldId="272"/>
            <ac:picMk id="4" creationId="{3171A19D-8BC7-1629-4C89-18A6110355CB}"/>
          </ac:picMkLst>
        </pc:picChg>
        <pc:picChg chg="add mod">
          <ac:chgData name="Guest User" userId="S::urn:spo:anon#47e8f8f787d6ddfa093681642194fb07274ca977517f86edf242528a1e7ecf89::" providerId="AD" clId="Web-{0723F4E5-CF85-627C-0DD4-D79003E1E87D}" dt="2023-02-18T21:18:25.309" v="60"/>
          <ac:picMkLst>
            <pc:docMk/>
            <pc:sldMk cId="724713464" sldId="272"/>
            <ac:picMk id="5" creationId="{F79FAB1A-D87A-BCFF-6398-DD2D7512B781}"/>
          </ac:picMkLst>
        </pc:picChg>
        <pc:picChg chg="add mod">
          <ac:chgData name="Guest User" userId="S::urn:spo:anon#47e8f8f787d6ddfa093681642194fb07274ca977517f86edf242528a1e7ecf89::" providerId="AD" clId="Web-{0723F4E5-CF85-627C-0DD4-D79003E1E87D}" dt="2023-02-18T21:18:25.309" v="60"/>
          <ac:picMkLst>
            <pc:docMk/>
            <pc:sldMk cId="724713464" sldId="272"/>
            <ac:picMk id="6" creationId="{36259846-F6AC-FAFC-CAE8-5C5CA8E98012}"/>
          </ac:picMkLst>
        </pc:picChg>
      </pc:sldChg>
      <pc:sldChg chg="del">
        <pc:chgData name="Guest User" userId="S::urn:spo:anon#47e8f8f787d6ddfa093681642194fb07274ca977517f86edf242528a1e7ecf89::" providerId="AD" clId="Web-{0723F4E5-CF85-627C-0DD4-D79003E1E87D}" dt="2023-02-18T21:04:13.771" v="0"/>
        <pc:sldMkLst>
          <pc:docMk/>
          <pc:sldMk cId="913822621" sldId="274"/>
        </pc:sldMkLst>
      </pc:sldChg>
      <pc:sldChg chg="addSp delSp modSp add mod addAnim setClrOvrMap">
        <pc:chgData name="Guest User" userId="S::urn:spo:anon#47e8f8f787d6ddfa093681642194fb07274ca977517f86edf242528a1e7ecf89::" providerId="AD" clId="Web-{0723F4E5-CF85-627C-0DD4-D79003E1E87D}" dt="2023-02-18T21:05:29.998" v="21" actId="20577"/>
        <pc:sldMkLst>
          <pc:docMk/>
          <pc:sldMk cId="3638069250" sldId="274"/>
        </pc:sldMkLst>
        <pc:spChg chg="mod ord">
          <ac:chgData name="Guest User" userId="S::urn:spo:anon#47e8f8f787d6ddfa093681642194fb07274ca977517f86edf242528a1e7ecf89::" providerId="AD" clId="Web-{0723F4E5-CF85-627C-0DD4-D79003E1E87D}" dt="2023-02-18T21:05:29.998" v="21" actId="20577"/>
          <ac:spMkLst>
            <pc:docMk/>
            <pc:sldMk cId="3638069250" sldId="274"/>
            <ac:spMk id="2" creationId="{F082984A-95D2-82A0-F732-2C8871443C95}"/>
          </ac:spMkLst>
        </pc:spChg>
        <pc:spChg chg="add del">
          <ac:chgData name="Guest User" userId="S::urn:spo:anon#47e8f8f787d6ddfa093681642194fb07274ca977517f86edf242528a1e7ecf89::" providerId="AD" clId="Web-{0723F4E5-CF85-627C-0DD4-D79003E1E87D}" dt="2023-02-18T21:04:44.100" v="8"/>
          <ac:spMkLst>
            <pc:docMk/>
            <pc:sldMk cId="3638069250" sldId="274"/>
            <ac:spMk id="39" creationId="{6CCA5F87-1D1E-45CB-8D83-FC7EEFAD9935}"/>
          </ac:spMkLst>
        </pc:spChg>
        <pc:spChg chg="add del">
          <ac:chgData name="Guest User" userId="S::urn:spo:anon#47e8f8f787d6ddfa093681642194fb07274ca977517f86edf242528a1e7ecf89::" providerId="AD" clId="Web-{0723F4E5-CF85-627C-0DD4-D79003E1E87D}" dt="2023-02-18T21:04:44.100" v="8"/>
          <ac:spMkLst>
            <pc:docMk/>
            <pc:sldMk cId="3638069250" sldId="274"/>
            <ac:spMk id="41" creationId="{7CCFC2C6-6238-4A2F-93DE-2ADF74AF635E}"/>
          </ac:spMkLst>
        </pc:spChg>
        <pc:spChg chg="add del">
          <ac:chgData name="Guest User" userId="S::urn:spo:anon#47e8f8f787d6ddfa093681642194fb07274ca977517f86edf242528a1e7ecf89::" providerId="AD" clId="Web-{0723F4E5-CF85-627C-0DD4-D79003E1E87D}" dt="2023-02-18T21:04:44.100" v="8"/>
          <ac:spMkLst>
            <pc:docMk/>
            <pc:sldMk cId="3638069250" sldId="274"/>
            <ac:spMk id="43" creationId="{AF2F604E-43BE-4DC3-B983-E071523364F8}"/>
          </ac:spMkLst>
        </pc:spChg>
        <pc:spChg chg="add del">
          <ac:chgData name="Guest User" userId="S::urn:spo:anon#47e8f8f787d6ddfa093681642194fb07274ca977517f86edf242528a1e7ecf89::" providerId="AD" clId="Web-{0723F4E5-CF85-627C-0DD4-D79003E1E87D}" dt="2023-02-18T21:04:44.100" v="8"/>
          <ac:spMkLst>
            <pc:docMk/>
            <pc:sldMk cId="3638069250" sldId="274"/>
            <ac:spMk id="45" creationId="{08C9B587-E65E-4B52-B37C-ABEBB6E87928}"/>
          </ac:spMkLst>
        </pc:spChg>
        <pc:spChg chg="add del">
          <ac:chgData name="Guest User" userId="S::urn:spo:anon#47e8f8f787d6ddfa093681642194fb07274ca977517f86edf242528a1e7ecf89::" providerId="AD" clId="Web-{0723F4E5-CF85-627C-0DD4-D79003E1E87D}" dt="2023-02-18T21:04:44.100" v="7"/>
          <ac:spMkLst>
            <pc:docMk/>
            <pc:sldMk cId="3638069250" sldId="274"/>
            <ac:spMk id="50" creationId="{D4771268-CB57-404A-9271-370EB28F6090}"/>
          </ac:spMkLst>
        </pc:spChg>
        <pc:spChg chg="add">
          <ac:chgData name="Guest User" userId="S::urn:spo:anon#47e8f8f787d6ddfa093681642194fb07274ca977517f86edf242528a1e7ecf89::" providerId="AD" clId="Web-{0723F4E5-CF85-627C-0DD4-D79003E1E87D}" dt="2023-02-18T21:04:44.100" v="8"/>
          <ac:spMkLst>
            <pc:docMk/>
            <pc:sldMk cId="3638069250" sldId="274"/>
            <ac:spMk id="52" creationId="{178FB36B-5BFE-42CA-BC60-1115E0D95EEC}"/>
          </ac:spMkLst>
        </pc:spChg>
        <pc:spChg chg="add">
          <ac:chgData name="Guest User" userId="S::urn:spo:anon#47e8f8f787d6ddfa093681642194fb07274ca977517f86edf242528a1e7ecf89::" providerId="AD" clId="Web-{0723F4E5-CF85-627C-0DD4-D79003E1E87D}" dt="2023-02-18T21:04:44.100" v="8"/>
          <ac:spMkLst>
            <pc:docMk/>
            <pc:sldMk cId="3638069250" sldId="274"/>
            <ac:spMk id="53" creationId="{ECC07320-C2CA-4E29-8481-9D9E143C7788}"/>
          </ac:spMkLst>
        </pc:spChg>
        <pc:picChg chg="add mod">
          <ac:chgData name="Guest User" userId="S::urn:spo:anon#47e8f8f787d6ddfa093681642194fb07274ca977517f86edf242528a1e7ecf89::" providerId="AD" clId="Web-{0723F4E5-CF85-627C-0DD4-D79003E1E87D}" dt="2023-02-18T21:04:44.100" v="8"/>
          <ac:picMkLst>
            <pc:docMk/>
            <pc:sldMk cId="3638069250" sldId="274"/>
            <ac:picMk id="3" creationId="{A046BFBE-CAF7-4A98-DD4D-66B06E6E2623}"/>
          </ac:picMkLst>
        </pc:picChg>
        <pc:picChg chg="del mod">
          <ac:chgData name="Guest User" userId="S::urn:spo:anon#47e8f8f787d6ddfa093681642194fb07274ca977517f86edf242528a1e7ecf89::" providerId="AD" clId="Web-{0723F4E5-CF85-627C-0DD4-D79003E1E87D}" dt="2023-02-18T21:04:31.209" v="4"/>
          <ac:picMkLst>
            <pc:docMk/>
            <pc:sldMk cId="3638069250" sldId="274"/>
            <ac:picMk id="4" creationId="{5684FEA0-9148-51BA-72C5-D68D0B18D1AF}"/>
          </ac:picMkLst>
        </pc:picChg>
      </pc:sldChg>
      <pc:sldChg chg="addSp delSp modSp new mod setBg setClrOvrMap">
        <pc:chgData name="Guest User" userId="S::urn:spo:anon#47e8f8f787d6ddfa093681642194fb07274ca977517f86edf242528a1e7ecf89::" providerId="AD" clId="Web-{0723F4E5-CF85-627C-0DD4-D79003E1E87D}" dt="2023-02-18T21:24:20.947" v="113"/>
        <pc:sldMkLst>
          <pc:docMk/>
          <pc:sldMk cId="2616333336" sldId="275"/>
        </pc:sldMkLst>
        <pc:spChg chg="mod ord">
          <ac:chgData name="Guest User" userId="S::urn:spo:anon#47e8f8f787d6ddfa093681642194fb07274ca977517f86edf242528a1e7ecf89::" providerId="AD" clId="Web-{0723F4E5-CF85-627C-0DD4-D79003E1E87D}" dt="2023-02-18T21:24:20.947" v="113"/>
          <ac:spMkLst>
            <pc:docMk/>
            <pc:sldMk cId="2616333336" sldId="275"/>
            <ac:spMk id="2" creationId="{691648E2-207C-5EC9-69F8-ED04993A2113}"/>
          </ac:spMkLst>
        </pc:spChg>
        <pc:spChg chg="del">
          <ac:chgData name="Guest User" userId="S::urn:spo:anon#47e8f8f787d6ddfa093681642194fb07274ca977517f86edf242528a1e7ecf89::" providerId="AD" clId="Web-{0723F4E5-CF85-627C-0DD4-D79003E1E87D}" dt="2023-02-18T21:19:40.531" v="68"/>
          <ac:spMkLst>
            <pc:docMk/>
            <pc:sldMk cId="2616333336" sldId="275"/>
            <ac:spMk id="3" creationId="{416ED93F-8A6C-A542-B763-D6C6937A3742}"/>
          </ac:spMkLst>
        </pc:spChg>
        <pc:spChg chg="add del">
          <ac:chgData name="Guest User" userId="S::urn:spo:anon#47e8f8f787d6ddfa093681642194fb07274ca977517f86edf242528a1e7ecf89::" providerId="AD" clId="Web-{0723F4E5-CF85-627C-0DD4-D79003E1E87D}" dt="2023-02-18T21:21:45.629" v="97"/>
          <ac:spMkLst>
            <pc:docMk/>
            <pc:sldMk cId="2616333336" sldId="275"/>
            <ac:spMk id="12" creationId="{823AC064-BC96-4F32-8AE1-B2FD38754823}"/>
          </ac:spMkLst>
        </pc:spChg>
        <pc:spChg chg="add del">
          <ac:chgData name="Guest User" userId="S::urn:spo:anon#47e8f8f787d6ddfa093681642194fb07274ca977517f86edf242528a1e7ecf89::" providerId="AD" clId="Web-{0723F4E5-CF85-627C-0DD4-D79003E1E87D}" dt="2023-02-18T21:21:38.238" v="92"/>
          <ac:spMkLst>
            <pc:docMk/>
            <pc:sldMk cId="2616333336" sldId="275"/>
            <ac:spMk id="21" creationId="{99ED5833-B85B-4103-8A3B-CAB0308E6C15}"/>
          </ac:spMkLst>
        </pc:spChg>
        <pc:spChg chg="add del">
          <ac:chgData name="Guest User" userId="S::urn:spo:anon#47e8f8f787d6ddfa093681642194fb07274ca977517f86edf242528a1e7ecf89::" providerId="AD" clId="Web-{0723F4E5-CF85-627C-0DD4-D79003E1E87D}" dt="2023-02-18T21:21:42.066" v="94"/>
          <ac:spMkLst>
            <pc:docMk/>
            <pc:sldMk cId="2616333336" sldId="275"/>
            <ac:spMk id="23" creationId="{EE9899FA-8881-472C-AA59-D08A89CA8AEF}"/>
          </ac:spMkLst>
        </pc:spChg>
        <pc:spChg chg="add del">
          <ac:chgData name="Guest User" userId="S::urn:spo:anon#47e8f8f787d6ddfa093681642194fb07274ca977517f86edf242528a1e7ecf89::" providerId="AD" clId="Web-{0723F4E5-CF85-627C-0DD4-D79003E1E87D}" dt="2023-02-18T21:21:42.066" v="94"/>
          <ac:spMkLst>
            <pc:docMk/>
            <pc:sldMk cId="2616333336" sldId="275"/>
            <ac:spMk id="24" creationId="{70BDD0CE-06A4-404B-8A13-580229C1C923}"/>
          </ac:spMkLst>
        </pc:spChg>
        <pc:spChg chg="add del">
          <ac:chgData name="Guest User" userId="S::urn:spo:anon#47e8f8f787d6ddfa093681642194fb07274ca977517f86edf242528a1e7ecf89::" providerId="AD" clId="Web-{0723F4E5-CF85-627C-0DD4-D79003E1E87D}" dt="2023-02-18T21:21:42.066" v="94"/>
          <ac:spMkLst>
            <pc:docMk/>
            <pc:sldMk cId="2616333336" sldId="275"/>
            <ac:spMk id="25" creationId="{080B7D90-3DF1-4514-B26D-616BE35553C9}"/>
          </ac:spMkLst>
        </pc:spChg>
        <pc:spChg chg="add del">
          <ac:chgData name="Guest User" userId="S::urn:spo:anon#47e8f8f787d6ddfa093681642194fb07274ca977517f86edf242528a1e7ecf89::" providerId="AD" clId="Web-{0723F4E5-CF85-627C-0DD4-D79003E1E87D}" dt="2023-02-18T21:24:20.947" v="113"/>
          <ac:spMkLst>
            <pc:docMk/>
            <pc:sldMk cId="2616333336" sldId="275"/>
            <ac:spMk id="29" creationId="{823AC064-BC96-4F32-8AE1-B2FD38754823}"/>
          </ac:spMkLst>
        </pc:spChg>
        <pc:spChg chg="add del">
          <ac:chgData name="Guest User" userId="S::urn:spo:anon#47e8f8f787d6ddfa093681642194fb07274ca977517f86edf242528a1e7ecf89::" providerId="AD" clId="Web-{0723F4E5-CF85-627C-0DD4-D79003E1E87D}" dt="2023-02-18T21:24:03.931" v="102"/>
          <ac:spMkLst>
            <pc:docMk/>
            <pc:sldMk cId="2616333336" sldId="275"/>
            <ac:spMk id="38" creationId="{96918796-2918-40D6-BE3A-4600C47FCD42}"/>
          </ac:spMkLst>
        </pc:spChg>
        <pc:spChg chg="add del">
          <ac:chgData name="Guest User" userId="S::urn:spo:anon#47e8f8f787d6ddfa093681642194fb07274ca977517f86edf242528a1e7ecf89::" providerId="AD" clId="Web-{0723F4E5-CF85-627C-0DD4-D79003E1E87D}" dt="2023-02-18T21:24:11.806" v="104"/>
          <ac:spMkLst>
            <pc:docMk/>
            <pc:sldMk cId="2616333336" sldId="275"/>
            <ac:spMk id="40" creationId="{06048CCE-094B-4948-B61B-DE627F176712}"/>
          </ac:spMkLst>
        </pc:spChg>
        <pc:spChg chg="add del">
          <ac:chgData name="Guest User" userId="S::urn:spo:anon#47e8f8f787d6ddfa093681642194fb07274ca977517f86edf242528a1e7ecf89::" providerId="AD" clId="Web-{0723F4E5-CF85-627C-0DD4-D79003E1E87D}" dt="2023-02-18T21:24:11.806" v="104"/>
          <ac:spMkLst>
            <pc:docMk/>
            <pc:sldMk cId="2616333336" sldId="275"/>
            <ac:spMk id="41" creationId="{82B0BD37-87F5-4DDB-B767-20FA06048900}"/>
          </ac:spMkLst>
        </pc:spChg>
        <pc:spChg chg="add del">
          <ac:chgData name="Guest User" userId="S::urn:spo:anon#47e8f8f787d6ddfa093681642194fb07274ca977517f86edf242528a1e7ecf89::" providerId="AD" clId="Web-{0723F4E5-CF85-627C-0DD4-D79003E1E87D}" dt="2023-02-18T21:24:11.806" v="104"/>
          <ac:spMkLst>
            <pc:docMk/>
            <pc:sldMk cId="2616333336" sldId="275"/>
            <ac:spMk id="43" creationId="{ADFE5C4E-0B5D-4AB5-9877-3993F84A3D4D}"/>
          </ac:spMkLst>
        </pc:spChg>
        <pc:spChg chg="add del">
          <ac:chgData name="Guest User" userId="S::urn:spo:anon#47e8f8f787d6ddfa093681642194fb07274ca977517f86edf242528a1e7ecf89::" providerId="AD" clId="Web-{0723F4E5-CF85-627C-0DD4-D79003E1E87D}" dt="2023-02-18T21:24:14.306" v="106"/>
          <ac:spMkLst>
            <pc:docMk/>
            <pc:sldMk cId="2616333336" sldId="275"/>
            <ac:spMk id="45" creationId="{D7CFE75F-6390-4A13-A32B-2AA295CCA277}"/>
          </ac:spMkLst>
        </pc:spChg>
        <pc:spChg chg="add del">
          <ac:chgData name="Guest User" userId="S::urn:spo:anon#47e8f8f787d6ddfa093681642194fb07274ca977517f86edf242528a1e7ecf89::" providerId="AD" clId="Web-{0723F4E5-CF85-627C-0DD4-D79003E1E87D}" dt="2023-02-18T21:24:16.540" v="108"/>
          <ac:spMkLst>
            <pc:docMk/>
            <pc:sldMk cId="2616333336" sldId="275"/>
            <ac:spMk id="59" creationId="{70155189-D96C-4527-B0EC-654B946BE615}"/>
          </ac:spMkLst>
        </pc:spChg>
        <pc:spChg chg="add del">
          <ac:chgData name="Guest User" userId="S::urn:spo:anon#47e8f8f787d6ddfa093681642194fb07274ca977517f86edf242528a1e7ecf89::" providerId="AD" clId="Web-{0723F4E5-CF85-627C-0DD4-D79003E1E87D}" dt="2023-02-18T21:24:18.759" v="110"/>
          <ac:spMkLst>
            <pc:docMk/>
            <pc:sldMk cId="2616333336" sldId="275"/>
            <ac:spMk id="61" creationId="{70155189-D96C-4527-B0EC-654B946BE615}"/>
          </ac:spMkLst>
        </pc:spChg>
        <pc:spChg chg="add del">
          <ac:chgData name="Guest User" userId="S::urn:spo:anon#47e8f8f787d6ddfa093681642194fb07274ca977517f86edf242528a1e7ecf89::" providerId="AD" clId="Web-{0723F4E5-CF85-627C-0DD4-D79003E1E87D}" dt="2023-02-18T21:24:20.947" v="112"/>
          <ac:spMkLst>
            <pc:docMk/>
            <pc:sldMk cId="2616333336" sldId="275"/>
            <ac:spMk id="63" creationId="{7C98A213-5994-475E-B327-DC6EC27FBA8B}"/>
          </ac:spMkLst>
        </pc:spChg>
        <pc:spChg chg="add del">
          <ac:chgData name="Guest User" userId="S::urn:spo:anon#47e8f8f787d6ddfa093681642194fb07274ca977517f86edf242528a1e7ecf89::" providerId="AD" clId="Web-{0723F4E5-CF85-627C-0DD4-D79003E1E87D}" dt="2023-02-18T21:24:20.947" v="112"/>
          <ac:spMkLst>
            <pc:docMk/>
            <pc:sldMk cId="2616333336" sldId="275"/>
            <ac:spMk id="64" creationId="{4B030A0D-0DAD-4A99-89BB-419527D6A64B}"/>
          </ac:spMkLst>
        </pc:spChg>
        <pc:spChg chg="add">
          <ac:chgData name="Guest User" userId="S::urn:spo:anon#47e8f8f787d6ddfa093681642194fb07274ca977517f86edf242528a1e7ecf89::" providerId="AD" clId="Web-{0723F4E5-CF85-627C-0DD4-D79003E1E87D}" dt="2023-02-18T21:24:20.947" v="113"/>
          <ac:spMkLst>
            <pc:docMk/>
            <pc:sldMk cId="2616333336" sldId="275"/>
            <ac:spMk id="66" creationId="{82B0BD37-87F5-4DDB-B767-20FA06048900}"/>
          </ac:spMkLst>
        </pc:spChg>
        <pc:spChg chg="add">
          <ac:chgData name="Guest User" userId="S::urn:spo:anon#47e8f8f787d6ddfa093681642194fb07274ca977517f86edf242528a1e7ecf89::" providerId="AD" clId="Web-{0723F4E5-CF85-627C-0DD4-D79003E1E87D}" dt="2023-02-18T21:24:20.947" v="113"/>
          <ac:spMkLst>
            <pc:docMk/>
            <pc:sldMk cId="2616333336" sldId="275"/>
            <ac:spMk id="67" creationId="{ADFE5C4E-0B5D-4AB5-9877-3993F84A3D4D}"/>
          </ac:spMkLst>
        </pc:spChg>
        <pc:spChg chg="add">
          <ac:chgData name="Guest User" userId="S::urn:spo:anon#47e8f8f787d6ddfa093681642194fb07274ca977517f86edf242528a1e7ecf89::" providerId="AD" clId="Web-{0723F4E5-CF85-627C-0DD4-D79003E1E87D}" dt="2023-02-18T21:24:20.947" v="113"/>
          <ac:spMkLst>
            <pc:docMk/>
            <pc:sldMk cId="2616333336" sldId="275"/>
            <ac:spMk id="68" creationId="{06048CCE-094B-4948-B61B-DE627F176712}"/>
          </ac:spMkLst>
        </pc:spChg>
        <pc:grpChg chg="add del">
          <ac:chgData name="Guest User" userId="S::urn:spo:anon#47e8f8f787d6ddfa093681642194fb07274ca977517f86edf242528a1e7ecf89::" providerId="AD" clId="Web-{0723F4E5-CF85-627C-0DD4-D79003E1E87D}" dt="2023-02-18T21:24:14.306" v="106"/>
          <ac:grpSpMkLst>
            <pc:docMk/>
            <pc:sldMk cId="2616333336" sldId="275"/>
            <ac:grpSpMk id="46" creationId="{C9829185-6353-4E3C-B082-AA7F5193916F}"/>
          </ac:grpSpMkLst>
        </pc:grpChg>
        <pc:grpChg chg="add del">
          <ac:chgData name="Guest User" userId="S::urn:spo:anon#47e8f8f787d6ddfa093681642194fb07274ca977517f86edf242528a1e7ecf89::" providerId="AD" clId="Web-{0723F4E5-CF85-627C-0DD4-D79003E1E87D}" dt="2023-02-18T21:24:14.306" v="106"/>
          <ac:grpSpMkLst>
            <pc:docMk/>
            <pc:sldMk cId="2616333336" sldId="275"/>
            <ac:grpSpMk id="53" creationId="{B7BAEF06-AB74-442C-8C30-B88233FD836C}"/>
          </ac:grpSpMkLst>
        </pc:grpChg>
        <pc:picChg chg="add del mod">
          <ac:chgData name="Guest User" userId="S::urn:spo:anon#47e8f8f787d6ddfa093681642194fb07274ca977517f86edf242528a1e7ecf89::" providerId="AD" clId="Web-{0723F4E5-CF85-627C-0DD4-D79003E1E87D}" dt="2023-02-18T21:19:59.735" v="72"/>
          <ac:picMkLst>
            <pc:docMk/>
            <pc:sldMk cId="2616333336" sldId="275"/>
            <ac:picMk id="4" creationId="{C20C2816-ADDE-7FAF-FE69-0F51AC00D4A5}"/>
          </ac:picMkLst>
        </pc:picChg>
        <pc:picChg chg="add del mod">
          <ac:chgData name="Guest User" userId="S::urn:spo:anon#47e8f8f787d6ddfa093681642194fb07274ca977517f86edf242528a1e7ecf89::" providerId="AD" clId="Web-{0723F4E5-CF85-627C-0DD4-D79003E1E87D}" dt="2023-02-18T21:19:57.860" v="71"/>
          <ac:picMkLst>
            <pc:docMk/>
            <pc:sldMk cId="2616333336" sldId="275"/>
            <ac:picMk id="5" creationId="{934525DC-A1C5-E3A1-D361-13518E4AD7E2}"/>
          </ac:picMkLst>
        </pc:picChg>
        <pc:picChg chg="add mod ord">
          <ac:chgData name="Guest User" userId="S::urn:spo:anon#47e8f8f787d6ddfa093681642194fb07274ca977517f86edf242528a1e7ecf89::" providerId="AD" clId="Web-{0723F4E5-CF85-627C-0DD4-D79003E1E87D}" dt="2023-02-18T21:24:20.947" v="113"/>
          <ac:picMkLst>
            <pc:docMk/>
            <pc:sldMk cId="2616333336" sldId="275"/>
            <ac:picMk id="6" creationId="{FA4FA27C-4D2F-B82D-7984-237E25E13BE8}"/>
          </ac:picMkLst>
        </pc:picChg>
        <pc:picChg chg="add mod ord">
          <ac:chgData name="Guest User" userId="S::urn:spo:anon#47e8f8f787d6ddfa093681642194fb07274ca977517f86edf242528a1e7ecf89::" providerId="AD" clId="Web-{0723F4E5-CF85-627C-0DD4-D79003E1E87D}" dt="2023-02-18T21:24:20.947" v="113"/>
          <ac:picMkLst>
            <pc:docMk/>
            <pc:sldMk cId="2616333336" sldId="275"/>
            <ac:picMk id="7" creationId="{16AC9D45-A9DF-7C34-ACD1-1CF5760218B8}"/>
          </ac:picMkLst>
        </pc:picChg>
        <pc:picChg chg="add mod ord">
          <ac:chgData name="Guest User" userId="S::urn:spo:anon#47e8f8f787d6ddfa093681642194fb07274ca977517f86edf242528a1e7ecf89::" providerId="AD" clId="Web-{0723F4E5-CF85-627C-0DD4-D79003E1E87D}" dt="2023-02-18T21:24:20.947" v="113"/>
          <ac:picMkLst>
            <pc:docMk/>
            <pc:sldMk cId="2616333336" sldId="275"/>
            <ac:picMk id="8" creationId="{BF60DCBA-BB95-DB8F-9179-E9188F316083}"/>
          </ac:picMkLst>
        </pc:picChg>
        <pc:cxnChg chg="add del">
          <ac:chgData name="Guest User" userId="S::urn:spo:anon#47e8f8f787d6ddfa093681642194fb07274ca977517f86edf242528a1e7ecf89::" providerId="AD" clId="Web-{0723F4E5-CF85-627C-0DD4-D79003E1E87D}" dt="2023-02-18T21:21:45.629" v="97"/>
          <ac:cxnSpMkLst>
            <pc:docMk/>
            <pc:sldMk cId="2616333336" sldId="275"/>
            <ac:cxnSpMk id="14" creationId="{7E7C77BC-7138-40B1-A15B-20F57A494629}"/>
          </ac:cxnSpMkLst>
        </pc:cxnChg>
        <pc:cxnChg chg="add del">
          <ac:chgData name="Guest User" userId="S::urn:spo:anon#47e8f8f787d6ddfa093681642194fb07274ca977517f86edf242528a1e7ecf89::" providerId="AD" clId="Web-{0723F4E5-CF85-627C-0DD4-D79003E1E87D}" dt="2023-02-18T21:21:45.629" v="97"/>
          <ac:cxnSpMkLst>
            <pc:docMk/>
            <pc:sldMk cId="2616333336" sldId="275"/>
            <ac:cxnSpMk id="16" creationId="{DB146403-F3D6-484B-B2ED-97F9565D0370}"/>
          </ac:cxnSpMkLst>
        </pc:cxnChg>
        <pc:cxnChg chg="add del">
          <ac:chgData name="Guest User" userId="S::urn:spo:anon#47e8f8f787d6ddfa093681642194fb07274ca977517f86edf242528a1e7ecf89::" providerId="AD" clId="Web-{0723F4E5-CF85-627C-0DD4-D79003E1E87D}" dt="2023-02-18T21:21:45.629" v="96"/>
          <ac:cxnSpMkLst>
            <pc:docMk/>
            <pc:sldMk cId="2616333336" sldId="275"/>
            <ac:cxnSpMk id="27" creationId="{3D83F26F-C55B-4A92-9AFF-4894D14E27C5}"/>
          </ac:cxnSpMkLst>
        </pc:cxnChg>
        <pc:cxnChg chg="add del">
          <ac:chgData name="Guest User" userId="S::urn:spo:anon#47e8f8f787d6ddfa093681642194fb07274ca977517f86edf242528a1e7ecf89::" providerId="AD" clId="Web-{0723F4E5-CF85-627C-0DD4-D79003E1E87D}" dt="2023-02-18T21:24:20.947" v="113"/>
          <ac:cxnSpMkLst>
            <pc:docMk/>
            <pc:sldMk cId="2616333336" sldId="275"/>
            <ac:cxnSpMk id="30" creationId="{7E7C77BC-7138-40B1-A15B-20F57A494629}"/>
          </ac:cxnSpMkLst>
        </pc:cxnChg>
        <pc:cxnChg chg="add del">
          <ac:chgData name="Guest User" userId="S::urn:spo:anon#47e8f8f787d6ddfa093681642194fb07274ca977517f86edf242528a1e7ecf89::" providerId="AD" clId="Web-{0723F4E5-CF85-627C-0DD4-D79003E1E87D}" dt="2023-02-18T21:24:20.947" v="113"/>
          <ac:cxnSpMkLst>
            <pc:docMk/>
            <pc:sldMk cId="2616333336" sldId="275"/>
            <ac:cxnSpMk id="31" creationId="{DB146403-F3D6-484B-B2ED-97F9565D0370}"/>
          </ac:cxnSpMkLst>
        </pc:cxnChg>
        <pc:cxnChg chg="add del">
          <ac:chgData name="Guest User" userId="S::urn:spo:anon#47e8f8f787d6ddfa093681642194fb07274ca977517f86edf242528a1e7ecf89::" providerId="AD" clId="Web-{0723F4E5-CF85-627C-0DD4-D79003E1E87D}" dt="2023-02-18T21:24:00.071" v="100"/>
          <ac:cxnSpMkLst>
            <pc:docMk/>
            <pc:sldMk cId="2616333336" sldId="275"/>
            <ac:cxnSpMk id="36" creationId="{8F880EF2-DF79-4D9D-8F11-E91D48C79741}"/>
          </ac:cxnSpMkLst>
        </pc:cxnChg>
        <pc:cxnChg chg="add del">
          <ac:chgData name="Guest User" userId="S::urn:spo:anon#47e8f8f787d6ddfa093681642194fb07274ca977517f86edf242528a1e7ecf89::" providerId="AD" clId="Web-{0723F4E5-CF85-627C-0DD4-D79003E1E87D}" dt="2023-02-18T21:24:11.806" v="104"/>
          <ac:cxnSpMkLst>
            <pc:docMk/>
            <pc:sldMk cId="2616333336" sldId="275"/>
            <ac:cxnSpMk id="42" creationId="{5BB48934-4796-4249-B64C-EE2375977B5E}"/>
          </ac:cxnSpMkLst>
        </pc:cxnChg>
        <pc:cxnChg chg="add">
          <ac:chgData name="Guest User" userId="S::urn:spo:anon#47e8f8f787d6ddfa093681642194fb07274ca977517f86edf242528a1e7ecf89::" providerId="AD" clId="Web-{0723F4E5-CF85-627C-0DD4-D79003E1E87D}" dt="2023-02-18T21:24:20.947" v="113"/>
          <ac:cxnSpMkLst>
            <pc:docMk/>
            <pc:sldMk cId="2616333336" sldId="275"/>
            <ac:cxnSpMk id="69" creationId="{5BB48934-4796-4249-B64C-EE2375977B5E}"/>
          </ac:cxnSpMkLst>
        </pc:cxnChg>
      </pc:sldChg>
      <pc:sldChg chg="addSp delSp modSp new mod setBg setClrOvrMap">
        <pc:chgData name="Guest User" userId="S::urn:spo:anon#47e8f8f787d6ddfa093681642194fb07274ca977517f86edf242528a1e7ecf89::" providerId="AD" clId="Web-{0723F4E5-CF85-627C-0DD4-D79003E1E87D}" dt="2023-02-18T21:30:03.607" v="179"/>
        <pc:sldMkLst>
          <pc:docMk/>
          <pc:sldMk cId="2418762136" sldId="276"/>
        </pc:sldMkLst>
        <pc:spChg chg="mod ord">
          <ac:chgData name="Guest User" userId="S::urn:spo:anon#47e8f8f787d6ddfa093681642194fb07274ca977517f86edf242528a1e7ecf89::" providerId="AD" clId="Web-{0723F4E5-CF85-627C-0DD4-D79003E1E87D}" dt="2023-02-18T21:30:03.607" v="179"/>
          <ac:spMkLst>
            <pc:docMk/>
            <pc:sldMk cId="2418762136" sldId="276"/>
            <ac:spMk id="2" creationId="{4D37F194-7BCD-8394-54F3-AAFBBFAF3C98}"/>
          </ac:spMkLst>
        </pc:spChg>
        <pc:spChg chg="del">
          <ac:chgData name="Guest User" userId="S::urn:spo:anon#47e8f8f787d6ddfa093681642194fb07274ca977517f86edf242528a1e7ecf89::" providerId="AD" clId="Web-{0723F4E5-CF85-627C-0DD4-D79003E1E87D}" dt="2023-02-18T21:26:21.983" v="121"/>
          <ac:spMkLst>
            <pc:docMk/>
            <pc:sldMk cId="2418762136" sldId="276"/>
            <ac:spMk id="3" creationId="{2FBDED98-2A12-5BDB-B076-0183A6AEC94B}"/>
          </ac:spMkLst>
        </pc:spChg>
        <pc:spChg chg="add mod ord">
          <ac:chgData name="Guest User" userId="S::urn:spo:anon#47e8f8f787d6ddfa093681642194fb07274ca977517f86edf242528a1e7ecf89::" providerId="AD" clId="Web-{0723F4E5-CF85-627C-0DD4-D79003E1E87D}" dt="2023-02-18T21:30:03.607" v="179"/>
          <ac:spMkLst>
            <pc:docMk/>
            <pc:sldMk cId="2418762136" sldId="276"/>
            <ac:spMk id="6" creationId="{76EFE076-DF08-ED98-47EB-E78B44DD8B18}"/>
          </ac:spMkLst>
        </pc:spChg>
        <pc:spChg chg="add del">
          <ac:chgData name="Guest User" userId="S::urn:spo:anon#47e8f8f787d6ddfa093681642194fb07274ca977517f86edf242528a1e7ecf89::" providerId="AD" clId="Web-{0723F4E5-CF85-627C-0DD4-D79003E1E87D}" dt="2023-02-18T21:29:31.711" v="154"/>
          <ac:spMkLst>
            <pc:docMk/>
            <pc:sldMk cId="2418762136" sldId="276"/>
            <ac:spMk id="15" creationId="{72B886CF-D3D5-4CDE-A0D0-35994223D8D7}"/>
          </ac:spMkLst>
        </pc:spChg>
        <pc:spChg chg="add del">
          <ac:chgData name="Guest User" userId="S::urn:spo:anon#47e8f8f787d6ddfa093681642194fb07274ca977517f86edf242528a1e7ecf89::" providerId="AD" clId="Web-{0723F4E5-CF85-627C-0DD4-D79003E1E87D}" dt="2023-02-18T21:29:31.711" v="154"/>
          <ac:spMkLst>
            <pc:docMk/>
            <pc:sldMk cId="2418762136" sldId="276"/>
            <ac:spMk id="17" creationId="{9BF8D5D3-F49F-4D2E-8085-C287716CEA17}"/>
          </ac:spMkLst>
        </pc:spChg>
        <pc:spChg chg="add del">
          <ac:chgData name="Guest User" userId="S::urn:spo:anon#47e8f8f787d6ddfa093681642194fb07274ca977517f86edf242528a1e7ecf89::" providerId="AD" clId="Web-{0723F4E5-CF85-627C-0DD4-D79003E1E87D}" dt="2023-02-18T21:29:31.711" v="154"/>
          <ac:spMkLst>
            <pc:docMk/>
            <pc:sldMk cId="2418762136" sldId="276"/>
            <ac:spMk id="19" creationId="{3ED4DDBF-257C-4116-AECA-9F2940B66D6F}"/>
          </ac:spMkLst>
        </pc:spChg>
        <pc:spChg chg="add del">
          <ac:chgData name="Guest User" userId="S::urn:spo:anon#47e8f8f787d6ddfa093681642194fb07274ca977517f86edf242528a1e7ecf89::" providerId="AD" clId="Web-{0723F4E5-CF85-627C-0DD4-D79003E1E87D}" dt="2023-02-18T21:29:33.961" v="156"/>
          <ac:spMkLst>
            <pc:docMk/>
            <pc:sldMk cId="2418762136" sldId="276"/>
            <ac:spMk id="21" creationId="{CA1D8679-A57B-416C-8EB1-68A3E95274D1}"/>
          </ac:spMkLst>
        </pc:spChg>
        <pc:spChg chg="add del">
          <ac:chgData name="Guest User" userId="S::urn:spo:anon#47e8f8f787d6ddfa093681642194fb07274ca977517f86edf242528a1e7ecf89::" providerId="AD" clId="Web-{0723F4E5-CF85-627C-0DD4-D79003E1E87D}" dt="2023-02-18T21:29:33.961" v="156"/>
          <ac:spMkLst>
            <pc:docMk/>
            <pc:sldMk cId="2418762136" sldId="276"/>
            <ac:spMk id="22" creationId="{510D2597-FA83-4401-8784-A2F27D4790E1}"/>
          </ac:spMkLst>
        </pc:spChg>
        <pc:spChg chg="add del">
          <ac:chgData name="Guest User" userId="S::urn:spo:anon#47e8f8f787d6ddfa093681642194fb07274ca977517f86edf242528a1e7ecf89::" providerId="AD" clId="Web-{0723F4E5-CF85-627C-0DD4-D79003E1E87D}" dt="2023-02-18T21:29:33.961" v="156"/>
          <ac:spMkLst>
            <pc:docMk/>
            <pc:sldMk cId="2418762136" sldId="276"/>
            <ac:spMk id="23" creationId="{8587DE20-364E-4BE1-B603-E62BB8A635CF}"/>
          </ac:spMkLst>
        </pc:spChg>
        <pc:spChg chg="add del">
          <ac:chgData name="Guest User" userId="S::urn:spo:anon#47e8f8f787d6ddfa093681642194fb07274ca977517f86edf242528a1e7ecf89::" providerId="AD" clId="Web-{0723F4E5-CF85-627C-0DD4-D79003E1E87D}" dt="2023-02-18T21:29:33.961" v="156"/>
          <ac:spMkLst>
            <pc:docMk/>
            <pc:sldMk cId="2418762136" sldId="276"/>
            <ac:spMk id="24" creationId="{CD84038B-4A56-439B-A184-79B2D4506692}"/>
          </ac:spMkLst>
        </pc:spChg>
        <pc:spChg chg="add del">
          <ac:chgData name="Guest User" userId="S::urn:spo:anon#47e8f8f787d6ddfa093681642194fb07274ca977517f86edf242528a1e7ecf89::" providerId="AD" clId="Web-{0723F4E5-CF85-627C-0DD4-D79003E1E87D}" dt="2023-02-18T21:29:37.554" v="158"/>
          <ac:spMkLst>
            <pc:docMk/>
            <pc:sldMk cId="2418762136" sldId="276"/>
            <ac:spMk id="25" creationId="{73ED6512-6858-4552-B699-9A97FE9A4EA2}"/>
          </ac:spMkLst>
        </pc:spChg>
        <pc:spChg chg="add del">
          <ac:chgData name="Guest User" userId="S::urn:spo:anon#47e8f8f787d6ddfa093681642194fb07274ca977517f86edf242528a1e7ecf89::" providerId="AD" clId="Web-{0723F4E5-CF85-627C-0DD4-D79003E1E87D}" dt="2023-02-18T21:29:37.554" v="158"/>
          <ac:spMkLst>
            <pc:docMk/>
            <pc:sldMk cId="2418762136" sldId="276"/>
            <ac:spMk id="26" creationId="{4038CB10-1F5C-4D54-9DF7-12586DE5B007}"/>
          </ac:spMkLst>
        </pc:spChg>
        <pc:spChg chg="add del">
          <ac:chgData name="Guest User" userId="S::urn:spo:anon#47e8f8f787d6ddfa093681642194fb07274ca977517f86edf242528a1e7ecf89::" providerId="AD" clId="Web-{0723F4E5-CF85-627C-0DD4-D79003E1E87D}" dt="2023-02-18T21:29:37.554" v="158"/>
          <ac:spMkLst>
            <pc:docMk/>
            <pc:sldMk cId="2418762136" sldId="276"/>
            <ac:spMk id="27" creationId="{F48C0E4D-BD5E-4FDD-9B62-2B2940BFFB20}"/>
          </ac:spMkLst>
        </pc:spChg>
        <pc:spChg chg="add del">
          <ac:chgData name="Guest User" userId="S::urn:spo:anon#47e8f8f787d6ddfa093681642194fb07274ca977517f86edf242528a1e7ecf89::" providerId="AD" clId="Web-{0723F4E5-CF85-627C-0DD4-D79003E1E87D}" dt="2023-02-18T21:29:37.554" v="158"/>
          <ac:spMkLst>
            <pc:docMk/>
            <pc:sldMk cId="2418762136" sldId="276"/>
            <ac:spMk id="28" creationId="{CAA0DA42-F6E1-48B7-B5ED-7C0C67DED72F}"/>
          </ac:spMkLst>
        </pc:spChg>
        <pc:spChg chg="add del">
          <ac:chgData name="Guest User" userId="S::urn:spo:anon#47e8f8f787d6ddfa093681642194fb07274ca977517f86edf242528a1e7ecf89::" providerId="AD" clId="Web-{0723F4E5-CF85-627C-0DD4-D79003E1E87D}" dt="2023-02-18T21:29:37.554" v="158"/>
          <ac:spMkLst>
            <pc:docMk/>
            <pc:sldMk cId="2418762136" sldId="276"/>
            <ac:spMk id="29" creationId="{BB6BE08D-CDB9-4806-9C6E-8FD809D88BB5}"/>
          </ac:spMkLst>
        </pc:spChg>
        <pc:spChg chg="add del">
          <ac:chgData name="Guest User" userId="S::urn:spo:anon#47e8f8f787d6ddfa093681642194fb07274ca977517f86edf242528a1e7ecf89::" providerId="AD" clId="Web-{0723F4E5-CF85-627C-0DD4-D79003E1E87D}" dt="2023-02-18T21:29:37.554" v="158"/>
          <ac:spMkLst>
            <pc:docMk/>
            <pc:sldMk cId="2418762136" sldId="276"/>
            <ac:spMk id="30" creationId="{CEFD8F0A-04C0-4F46-A992-D5CEA4F4C8FB}"/>
          </ac:spMkLst>
        </pc:spChg>
        <pc:spChg chg="add del">
          <ac:chgData name="Guest User" userId="S::urn:spo:anon#47e8f8f787d6ddfa093681642194fb07274ca977517f86edf242528a1e7ecf89::" providerId="AD" clId="Web-{0723F4E5-CF85-627C-0DD4-D79003E1E87D}" dt="2023-02-18T21:29:39.965" v="160"/>
          <ac:spMkLst>
            <pc:docMk/>
            <pc:sldMk cId="2418762136" sldId="276"/>
            <ac:spMk id="32" creationId="{98135EBA-B3A3-4F88-BCB1-D0C8E63F47CA}"/>
          </ac:spMkLst>
        </pc:spChg>
        <pc:spChg chg="add del">
          <ac:chgData name="Guest User" userId="S::urn:spo:anon#47e8f8f787d6ddfa093681642194fb07274ca977517f86edf242528a1e7ecf89::" providerId="AD" clId="Web-{0723F4E5-CF85-627C-0DD4-D79003E1E87D}" dt="2023-02-18T21:29:43.778" v="162"/>
          <ac:spMkLst>
            <pc:docMk/>
            <pc:sldMk cId="2418762136" sldId="276"/>
            <ac:spMk id="35" creationId="{913AE63C-D5B4-45D1-ACFC-648CFFCF9805}"/>
          </ac:spMkLst>
        </pc:spChg>
        <pc:spChg chg="add del">
          <ac:chgData name="Guest User" userId="S::urn:spo:anon#47e8f8f787d6ddfa093681642194fb07274ca977517f86edf242528a1e7ecf89::" providerId="AD" clId="Web-{0723F4E5-CF85-627C-0DD4-D79003E1E87D}" dt="2023-02-18T21:29:43.778" v="162"/>
          <ac:spMkLst>
            <pc:docMk/>
            <pc:sldMk cId="2418762136" sldId="276"/>
            <ac:spMk id="36" creationId="{FDDE486D-EC09-4733-AE74-2A4C40543D1A}"/>
          </ac:spMkLst>
        </pc:spChg>
        <pc:spChg chg="add del">
          <ac:chgData name="Guest User" userId="S::urn:spo:anon#47e8f8f787d6ddfa093681642194fb07274ca977517f86edf242528a1e7ecf89::" providerId="AD" clId="Web-{0723F4E5-CF85-627C-0DD4-D79003E1E87D}" dt="2023-02-18T21:29:46.028" v="164"/>
          <ac:spMkLst>
            <pc:docMk/>
            <pc:sldMk cId="2418762136" sldId="276"/>
            <ac:spMk id="48" creationId="{94BFCCA4-109C-4B21-816E-144FE75C38EE}"/>
          </ac:spMkLst>
        </pc:spChg>
        <pc:spChg chg="add del">
          <ac:chgData name="Guest User" userId="S::urn:spo:anon#47e8f8f787d6ddfa093681642194fb07274ca977517f86edf242528a1e7ecf89::" providerId="AD" clId="Web-{0723F4E5-CF85-627C-0DD4-D79003E1E87D}" dt="2023-02-18T21:29:46.028" v="164"/>
          <ac:spMkLst>
            <pc:docMk/>
            <pc:sldMk cId="2418762136" sldId="276"/>
            <ac:spMk id="49" creationId="{0059B5C0-FEC8-4370-AF45-02E3AEF6FA6D}"/>
          </ac:spMkLst>
        </pc:spChg>
        <pc:spChg chg="add del">
          <ac:chgData name="Guest User" userId="S::urn:spo:anon#47e8f8f787d6ddfa093681642194fb07274ca977517f86edf242528a1e7ecf89::" providerId="AD" clId="Web-{0723F4E5-CF85-627C-0DD4-D79003E1E87D}" dt="2023-02-18T21:29:48.262" v="166"/>
          <ac:spMkLst>
            <pc:docMk/>
            <pc:sldMk cId="2418762136" sldId="276"/>
            <ac:spMk id="51" creationId="{4038CB10-1F5C-4D54-9DF7-12586DE5B007}"/>
          </ac:spMkLst>
        </pc:spChg>
        <pc:spChg chg="add del">
          <ac:chgData name="Guest User" userId="S::urn:spo:anon#47e8f8f787d6ddfa093681642194fb07274ca977517f86edf242528a1e7ecf89::" providerId="AD" clId="Web-{0723F4E5-CF85-627C-0DD4-D79003E1E87D}" dt="2023-02-18T21:29:48.262" v="166"/>
          <ac:spMkLst>
            <pc:docMk/>
            <pc:sldMk cId="2418762136" sldId="276"/>
            <ac:spMk id="52" creationId="{F48C0E4D-BD5E-4FDD-9B62-2B2940BFFB20}"/>
          </ac:spMkLst>
        </pc:spChg>
        <pc:spChg chg="add del">
          <ac:chgData name="Guest User" userId="S::urn:spo:anon#47e8f8f787d6ddfa093681642194fb07274ca977517f86edf242528a1e7ecf89::" providerId="AD" clId="Web-{0723F4E5-CF85-627C-0DD4-D79003E1E87D}" dt="2023-02-18T21:29:48.262" v="166"/>
          <ac:spMkLst>
            <pc:docMk/>
            <pc:sldMk cId="2418762136" sldId="276"/>
            <ac:spMk id="53" creationId="{CAA0DA42-F6E1-48B7-B5ED-7C0C67DED72F}"/>
          </ac:spMkLst>
        </pc:spChg>
        <pc:spChg chg="add del">
          <ac:chgData name="Guest User" userId="S::urn:spo:anon#47e8f8f787d6ddfa093681642194fb07274ca977517f86edf242528a1e7ecf89::" providerId="AD" clId="Web-{0723F4E5-CF85-627C-0DD4-D79003E1E87D}" dt="2023-02-18T21:29:48.262" v="166"/>
          <ac:spMkLst>
            <pc:docMk/>
            <pc:sldMk cId="2418762136" sldId="276"/>
            <ac:spMk id="54" creationId="{BB6BE08D-CDB9-4806-9C6E-8FD809D88BB5}"/>
          </ac:spMkLst>
        </pc:spChg>
        <pc:spChg chg="add del">
          <ac:chgData name="Guest User" userId="S::urn:spo:anon#47e8f8f787d6ddfa093681642194fb07274ca977517f86edf242528a1e7ecf89::" providerId="AD" clId="Web-{0723F4E5-CF85-627C-0DD4-D79003E1E87D}" dt="2023-02-18T21:29:48.262" v="166"/>
          <ac:spMkLst>
            <pc:docMk/>
            <pc:sldMk cId="2418762136" sldId="276"/>
            <ac:spMk id="55" creationId="{CEFD8F0A-04C0-4F46-A992-D5CEA4F4C8FB}"/>
          </ac:spMkLst>
        </pc:spChg>
        <pc:spChg chg="add del">
          <ac:chgData name="Guest User" userId="S::urn:spo:anon#47e8f8f787d6ddfa093681642194fb07274ca977517f86edf242528a1e7ecf89::" providerId="AD" clId="Web-{0723F4E5-CF85-627C-0DD4-D79003E1E87D}" dt="2023-02-18T21:29:48.262" v="166"/>
          <ac:spMkLst>
            <pc:docMk/>
            <pc:sldMk cId="2418762136" sldId="276"/>
            <ac:spMk id="56" creationId="{73ED6512-6858-4552-B699-9A97FE9A4EA2}"/>
          </ac:spMkLst>
        </pc:spChg>
        <pc:spChg chg="add del">
          <ac:chgData name="Guest User" userId="S::urn:spo:anon#47e8f8f787d6ddfa093681642194fb07274ca977517f86edf242528a1e7ecf89::" providerId="AD" clId="Web-{0723F4E5-CF85-627C-0DD4-D79003E1E87D}" dt="2023-02-18T21:29:50.528" v="168"/>
          <ac:spMkLst>
            <pc:docMk/>
            <pc:sldMk cId="2418762136" sldId="276"/>
            <ac:spMk id="58" creationId="{510D2597-FA83-4401-8784-A2F27D4790E1}"/>
          </ac:spMkLst>
        </pc:spChg>
        <pc:spChg chg="add del">
          <ac:chgData name="Guest User" userId="S::urn:spo:anon#47e8f8f787d6ddfa093681642194fb07274ca977517f86edf242528a1e7ecf89::" providerId="AD" clId="Web-{0723F4E5-CF85-627C-0DD4-D79003E1E87D}" dt="2023-02-18T21:29:50.528" v="168"/>
          <ac:spMkLst>
            <pc:docMk/>
            <pc:sldMk cId="2418762136" sldId="276"/>
            <ac:spMk id="59" creationId="{8587DE20-364E-4BE1-B603-E62BB8A635CF}"/>
          </ac:spMkLst>
        </pc:spChg>
        <pc:spChg chg="add del">
          <ac:chgData name="Guest User" userId="S::urn:spo:anon#47e8f8f787d6ddfa093681642194fb07274ca977517f86edf242528a1e7ecf89::" providerId="AD" clId="Web-{0723F4E5-CF85-627C-0DD4-D79003E1E87D}" dt="2023-02-18T21:29:50.528" v="168"/>
          <ac:spMkLst>
            <pc:docMk/>
            <pc:sldMk cId="2418762136" sldId="276"/>
            <ac:spMk id="60" creationId="{CD84038B-4A56-439B-A184-79B2D4506692}"/>
          </ac:spMkLst>
        </pc:spChg>
        <pc:spChg chg="add del">
          <ac:chgData name="Guest User" userId="S::urn:spo:anon#47e8f8f787d6ddfa093681642194fb07274ca977517f86edf242528a1e7ecf89::" providerId="AD" clId="Web-{0723F4E5-CF85-627C-0DD4-D79003E1E87D}" dt="2023-02-18T21:29:50.528" v="168"/>
          <ac:spMkLst>
            <pc:docMk/>
            <pc:sldMk cId="2418762136" sldId="276"/>
            <ac:spMk id="61" creationId="{CA1D8679-A57B-416C-8EB1-68A3E95274D1}"/>
          </ac:spMkLst>
        </pc:spChg>
        <pc:spChg chg="add del">
          <ac:chgData name="Guest User" userId="S::urn:spo:anon#47e8f8f787d6ddfa093681642194fb07274ca977517f86edf242528a1e7ecf89::" providerId="AD" clId="Web-{0723F4E5-CF85-627C-0DD4-D79003E1E87D}" dt="2023-02-18T21:29:52.794" v="170"/>
          <ac:spMkLst>
            <pc:docMk/>
            <pc:sldMk cId="2418762136" sldId="276"/>
            <ac:spMk id="63" creationId="{72B886CF-D3D5-4CDE-A0D0-35994223D8D7}"/>
          </ac:spMkLst>
        </pc:spChg>
        <pc:spChg chg="add del">
          <ac:chgData name="Guest User" userId="S::urn:spo:anon#47e8f8f787d6ddfa093681642194fb07274ca977517f86edf242528a1e7ecf89::" providerId="AD" clId="Web-{0723F4E5-CF85-627C-0DD4-D79003E1E87D}" dt="2023-02-18T21:29:52.794" v="170"/>
          <ac:spMkLst>
            <pc:docMk/>
            <pc:sldMk cId="2418762136" sldId="276"/>
            <ac:spMk id="64" creationId="{9BF8D5D3-F49F-4D2E-8085-C287716CEA17}"/>
          </ac:spMkLst>
        </pc:spChg>
        <pc:spChg chg="add del">
          <ac:chgData name="Guest User" userId="S::urn:spo:anon#47e8f8f787d6ddfa093681642194fb07274ca977517f86edf242528a1e7ecf89::" providerId="AD" clId="Web-{0723F4E5-CF85-627C-0DD4-D79003E1E87D}" dt="2023-02-18T21:29:52.794" v="170"/>
          <ac:spMkLst>
            <pc:docMk/>
            <pc:sldMk cId="2418762136" sldId="276"/>
            <ac:spMk id="65" creationId="{3ED4DDBF-257C-4116-AECA-9F2940B66D6F}"/>
          </ac:spMkLst>
        </pc:spChg>
        <pc:spChg chg="add del">
          <ac:chgData name="Guest User" userId="S::urn:spo:anon#47e8f8f787d6ddfa093681642194fb07274ca977517f86edf242528a1e7ecf89::" providerId="AD" clId="Web-{0723F4E5-CF85-627C-0DD4-D79003E1E87D}" dt="2023-02-18T21:29:55.044" v="172"/>
          <ac:spMkLst>
            <pc:docMk/>
            <pc:sldMk cId="2418762136" sldId="276"/>
            <ac:spMk id="67" creationId="{D1C26593-9A51-48FE-9FA2-A9052E57F390}"/>
          </ac:spMkLst>
        </pc:spChg>
        <pc:spChg chg="add del">
          <ac:chgData name="Guest User" userId="S::urn:spo:anon#47e8f8f787d6ddfa093681642194fb07274ca977517f86edf242528a1e7ecf89::" providerId="AD" clId="Web-{0723F4E5-CF85-627C-0DD4-D79003E1E87D}" dt="2023-02-18T21:29:55.044" v="172"/>
          <ac:spMkLst>
            <pc:docMk/>
            <pc:sldMk cId="2418762136" sldId="276"/>
            <ac:spMk id="68" creationId="{B9D473B1-934D-4F2D-AC4B-5BFB4BAC5DCD}"/>
          </ac:spMkLst>
        </pc:spChg>
        <pc:spChg chg="add del">
          <ac:chgData name="Guest User" userId="S::urn:spo:anon#47e8f8f787d6ddfa093681642194fb07274ca977517f86edf242528a1e7ecf89::" providerId="AD" clId="Web-{0723F4E5-CF85-627C-0DD4-D79003E1E87D}" dt="2023-02-18T21:29:55.044" v="172"/>
          <ac:spMkLst>
            <pc:docMk/>
            <pc:sldMk cId="2418762136" sldId="276"/>
            <ac:spMk id="69" creationId="{CDE3C03E-D949-4F50-AAFA-3278B2212124}"/>
          </ac:spMkLst>
        </pc:spChg>
        <pc:spChg chg="add del">
          <ac:chgData name="Guest User" userId="S::urn:spo:anon#47e8f8f787d6ddfa093681642194fb07274ca977517f86edf242528a1e7ecf89::" providerId="AD" clId="Web-{0723F4E5-CF85-627C-0DD4-D79003E1E87D}" dt="2023-02-18T21:29:57.294" v="174"/>
          <ac:spMkLst>
            <pc:docMk/>
            <pc:sldMk cId="2418762136" sldId="276"/>
            <ac:spMk id="71" creationId="{72B886CF-D3D5-4CDE-A0D0-35994223D8D7}"/>
          </ac:spMkLst>
        </pc:spChg>
        <pc:spChg chg="add del">
          <ac:chgData name="Guest User" userId="S::urn:spo:anon#47e8f8f787d6ddfa093681642194fb07274ca977517f86edf242528a1e7ecf89::" providerId="AD" clId="Web-{0723F4E5-CF85-627C-0DD4-D79003E1E87D}" dt="2023-02-18T21:29:57.294" v="174"/>
          <ac:spMkLst>
            <pc:docMk/>
            <pc:sldMk cId="2418762136" sldId="276"/>
            <ac:spMk id="72" creationId="{9BF8D5D3-F49F-4D2E-8085-C287716CEA17}"/>
          </ac:spMkLst>
        </pc:spChg>
        <pc:spChg chg="add del">
          <ac:chgData name="Guest User" userId="S::urn:spo:anon#47e8f8f787d6ddfa093681642194fb07274ca977517f86edf242528a1e7ecf89::" providerId="AD" clId="Web-{0723F4E5-CF85-627C-0DD4-D79003E1E87D}" dt="2023-02-18T21:29:57.294" v="174"/>
          <ac:spMkLst>
            <pc:docMk/>
            <pc:sldMk cId="2418762136" sldId="276"/>
            <ac:spMk id="73" creationId="{3ED4DDBF-257C-4116-AECA-9F2940B66D6F}"/>
          </ac:spMkLst>
        </pc:spChg>
        <pc:spChg chg="add del">
          <ac:chgData name="Guest User" userId="S::urn:spo:anon#47e8f8f787d6ddfa093681642194fb07274ca977517f86edf242528a1e7ecf89::" providerId="AD" clId="Web-{0723F4E5-CF85-627C-0DD4-D79003E1E87D}" dt="2023-02-18T21:29:59.482" v="176"/>
          <ac:spMkLst>
            <pc:docMk/>
            <pc:sldMk cId="2418762136" sldId="276"/>
            <ac:spMk id="75" creationId="{61293230-B0F6-45B1-96D1-13D18E242995}"/>
          </ac:spMkLst>
        </pc:spChg>
        <pc:spChg chg="add del">
          <ac:chgData name="Guest User" userId="S::urn:spo:anon#47e8f8f787d6ddfa093681642194fb07274ca977517f86edf242528a1e7ecf89::" providerId="AD" clId="Web-{0723F4E5-CF85-627C-0DD4-D79003E1E87D}" dt="2023-02-18T21:29:59.482" v="176"/>
          <ac:spMkLst>
            <pc:docMk/>
            <pc:sldMk cId="2418762136" sldId="276"/>
            <ac:spMk id="76" creationId="{DB74BAD7-F0FC-4719-A31F-1ABDB62116DA}"/>
          </ac:spMkLst>
        </pc:spChg>
        <pc:spChg chg="add del">
          <ac:chgData name="Guest User" userId="S::urn:spo:anon#47e8f8f787d6ddfa093681642194fb07274ca977517f86edf242528a1e7ecf89::" providerId="AD" clId="Web-{0723F4E5-CF85-627C-0DD4-D79003E1E87D}" dt="2023-02-18T21:30:03.497" v="178"/>
          <ac:spMkLst>
            <pc:docMk/>
            <pc:sldMk cId="2418762136" sldId="276"/>
            <ac:spMk id="78" creationId="{510D2597-FA83-4401-8784-A2F27D4790E1}"/>
          </ac:spMkLst>
        </pc:spChg>
        <pc:spChg chg="add del">
          <ac:chgData name="Guest User" userId="S::urn:spo:anon#47e8f8f787d6ddfa093681642194fb07274ca977517f86edf242528a1e7ecf89::" providerId="AD" clId="Web-{0723F4E5-CF85-627C-0DD4-D79003E1E87D}" dt="2023-02-18T21:30:03.497" v="178"/>
          <ac:spMkLst>
            <pc:docMk/>
            <pc:sldMk cId="2418762136" sldId="276"/>
            <ac:spMk id="79" creationId="{8587DE20-364E-4BE1-B603-E62BB8A635CF}"/>
          </ac:spMkLst>
        </pc:spChg>
        <pc:spChg chg="add del">
          <ac:chgData name="Guest User" userId="S::urn:spo:anon#47e8f8f787d6ddfa093681642194fb07274ca977517f86edf242528a1e7ecf89::" providerId="AD" clId="Web-{0723F4E5-CF85-627C-0DD4-D79003E1E87D}" dt="2023-02-18T21:30:03.497" v="178"/>
          <ac:spMkLst>
            <pc:docMk/>
            <pc:sldMk cId="2418762136" sldId="276"/>
            <ac:spMk id="80" creationId="{CD84038B-4A56-439B-A184-79B2D4506692}"/>
          </ac:spMkLst>
        </pc:spChg>
        <pc:spChg chg="add del">
          <ac:chgData name="Guest User" userId="S::urn:spo:anon#47e8f8f787d6ddfa093681642194fb07274ca977517f86edf242528a1e7ecf89::" providerId="AD" clId="Web-{0723F4E5-CF85-627C-0DD4-D79003E1E87D}" dt="2023-02-18T21:30:03.497" v="178"/>
          <ac:spMkLst>
            <pc:docMk/>
            <pc:sldMk cId="2418762136" sldId="276"/>
            <ac:spMk id="81" creationId="{CA1D8679-A57B-416C-8EB1-68A3E95274D1}"/>
          </ac:spMkLst>
        </pc:spChg>
        <pc:spChg chg="add">
          <ac:chgData name="Guest User" userId="S::urn:spo:anon#47e8f8f787d6ddfa093681642194fb07274ca977517f86edf242528a1e7ecf89::" providerId="AD" clId="Web-{0723F4E5-CF85-627C-0DD4-D79003E1E87D}" dt="2023-02-18T21:30:03.607" v="179"/>
          <ac:spMkLst>
            <pc:docMk/>
            <pc:sldMk cId="2418762136" sldId="276"/>
            <ac:spMk id="83" creationId="{913AE63C-D5B4-45D1-ACFC-648CFFCF9805}"/>
          </ac:spMkLst>
        </pc:spChg>
        <pc:spChg chg="add">
          <ac:chgData name="Guest User" userId="S::urn:spo:anon#47e8f8f787d6ddfa093681642194fb07274ca977517f86edf242528a1e7ecf89::" providerId="AD" clId="Web-{0723F4E5-CF85-627C-0DD4-D79003E1E87D}" dt="2023-02-18T21:30:03.607" v="179"/>
          <ac:spMkLst>
            <pc:docMk/>
            <pc:sldMk cId="2418762136" sldId="276"/>
            <ac:spMk id="84" creationId="{FDDE486D-EC09-4733-AE74-2A4C40543D1A}"/>
          </ac:spMkLst>
        </pc:spChg>
        <pc:grpChg chg="add del">
          <ac:chgData name="Guest User" userId="S::urn:spo:anon#47e8f8f787d6ddfa093681642194fb07274ca977517f86edf242528a1e7ecf89::" providerId="AD" clId="Web-{0723F4E5-CF85-627C-0DD4-D79003E1E87D}" dt="2023-02-18T21:29:43.778" v="162"/>
          <ac:grpSpMkLst>
            <pc:docMk/>
            <pc:sldMk cId="2418762136" sldId="276"/>
            <ac:grpSpMk id="37" creationId="{16EE1D2D-BC0B-46D1-9F03-BBE8CD24BCFB}"/>
          </ac:grpSpMkLst>
        </pc:grpChg>
        <pc:grpChg chg="add del">
          <ac:chgData name="Guest User" userId="S::urn:spo:anon#47e8f8f787d6ddfa093681642194fb07274ca977517f86edf242528a1e7ecf89::" providerId="AD" clId="Web-{0723F4E5-CF85-627C-0DD4-D79003E1E87D}" dt="2023-02-18T21:29:43.778" v="162"/>
          <ac:grpSpMkLst>
            <pc:docMk/>
            <pc:sldMk cId="2418762136" sldId="276"/>
            <ac:grpSpMk id="39" creationId="{4676B60F-98A6-4A65-98EA-6E1CEB649DF3}"/>
          </ac:grpSpMkLst>
        </pc:grpChg>
        <pc:grpChg chg="add">
          <ac:chgData name="Guest User" userId="S::urn:spo:anon#47e8f8f787d6ddfa093681642194fb07274ca977517f86edf242528a1e7ecf89::" providerId="AD" clId="Web-{0723F4E5-CF85-627C-0DD4-D79003E1E87D}" dt="2023-02-18T21:30:03.607" v="179"/>
          <ac:grpSpMkLst>
            <pc:docMk/>
            <pc:sldMk cId="2418762136" sldId="276"/>
            <ac:grpSpMk id="85" creationId="{16EE1D2D-BC0B-46D1-9F03-BBE8CD24BCFB}"/>
          </ac:grpSpMkLst>
        </pc:grpChg>
        <pc:grpChg chg="add">
          <ac:chgData name="Guest User" userId="S::urn:spo:anon#47e8f8f787d6ddfa093681642194fb07274ca977517f86edf242528a1e7ecf89::" providerId="AD" clId="Web-{0723F4E5-CF85-627C-0DD4-D79003E1E87D}" dt="2023-02-18T21:30:03.607" v="179"/>
          <ac:grpSpMkLst>
            <pc:docMk/>
            <pc:sldMk cId="2418762136" sldId="276"/>
            <ac:grpSpMk id="87" creationId="{4676B60F-98A6-4A65-98EA-6E1CEB649DF3}"/>
          </ac:grpSpMkLst>
        </pc:grpChg>
        <pc:picChg chg="add del mod ord">
          <ac:chgData name="Guest User" userId="S::urn:spo:anon#47e8f8f787d6ddfa093681642194fb07274ca977517f86edf242528a1e7ecf89::" providerId="AD" clId="Web-{0723F4E5-CF85-627C-0DD4-D79003E1E87D}" dt="2023-02-18T21:26:28.983" v="122"/>
          <ac:picMkLst>
            <pc:docMk/>
            <pc:sldMk cId="2418762136" sldId="276"/>
            <ac:picMk id="4" creationId="{F23F232A-9841-7F68-6241-F9D9173EFA42}"/>
          </ac:picMkLst>
        </pc:picChg>
        <pc:picChg chg="add mod ord">
          <ac:chgData name="Guest User" userId="S::urn:spo:anon#47e8f8f787d6ddfa093681642194fb07274ca977517f86edf242528a1e7ecf89::" providerId="AD" clId="Web-{0723F4E5-CF85-627C-0DD4-D79003E1E87D}" dt="2023-02-18T21:30:03.607" v="179"/>
          <ac:picMkLst>
            <pc:docMk/>
            <pc:sldMk cId="2418762136" sldId="276"/>
            <ac:picMk id="7" creationId="{136253C5-500B-FA11-9586-1BEBB3D4124A}"/>
          </ac:picMkLst>
        </pc:picChg>
        <pc:picChg chg="add mod">
          <ac:chgData name="Guest User" userId="S::urn:spo:anon#47e8f8f787d6ddfa093681642194fb07274ca977517f86edf242528a1e7ecf89::" providerId="AD" clId="Web-{0723F4E5-CF85-627C-0DD4-D79003E1E87D}" dt="2023-02-18T21:30:03.607" v="179"/>
          <ac:picMkLst>
            <pc:docMk/>
            <pc:sldMk cId="2418762136" sldId="276"/>
            <ac:picMk id="8" creationId="{45D36E1D-8772-D044-05F4-70B146E304ED}"/>
          </ac:picMkLst>
        </pc:picChg>
        <pc:picChg chg="add mod ord">
          <ac:chgData name="Guest User" userId="S::urn:spo:anon#47e8f8f787d6ddfa093681642194fb07274ca977517f86edf242528a1e7ecf89::" providerId="AD" clId="Web-{0723F4E5-CF85-627C-0DD4-D79003E1E87D}" dt="2023-02-18T21:30:03.607" v="179"/>
          <ac:picMkLst>
            <pc:docMk/>
            <pc:sldMk cId="2418762136" sldId="276"/>
            <ac:picMk id="9" creationId="{33469939-1833-CAE9-3306-DB57E632CFA0}"/>
          </ac:picMkLst>
        </pc:picChg>
        <pc:picChg chg="add mod ord">
          <ac:chgData name="Guest User" userId="S::urn:spo:anon#47e8f8f787d6ddfa093681642194fb07274ca977517f86edf242528a1e7ecf89::" providerId="AD" clId="Web-{0723F4E5-CF85-627C-0DD4-D79003E1E87D}" dt="2023-02-18T21:30:03.607" v="179"/>
          <ac:picMkLst>
            <pc:docMk/>
            <pc:sldMk cId="2418762136" sldId="276"/>
            <ac:picMk id="10" creationId="{DE16932B-86EE-7695-77F8-54E8D9FAEE41}"/>
          </ac:picMkLst>
        </pc:picChg>
        <pc:cxnChg chg="add del">
          <ac:chgData name="Guest User" userId="S::urn:spo:anon#47e8f8f787d6ddfa093681642194fb07274ca977517f86edf242528a1e7ecf89::" providerId="AD" clId="Web-{0723F4E5-CF85-627C-0DD4-D79003E1E87D}" dt="2023-02-18T21:29:39.965" v="160"/>
          <ac:cxnSpMkLst>
            <pc:docMk/>
            <pc:sldMk cId="2418762136" sldId="276"/>
            <ac:cxnSpMk id="33" creationId="{C19F72C9-562B-4942-927C-2D3E2921D902}"/>
          </ac:cxnSpMkLst>
        </pc:cxnChg>
      </pc:sldChg>
      <pc:sldChg chg="modSp add del">
        <pc:chgData name="Guest User" userId="S::urn:spo:anon#47e8f8f787d6ddfa093681642194fb07274ca977517f86edf242528a1e7ecf89::" providerId="AD" clId="Web-{0723F4E5-CF85-627C-0DD4-D79003E1E87D}" dt="2023-02-18T21:33:58.871" v="196"/>
        <pc:sldMkLst>
          <pc:docMk/>
          <pc:sldMk cId="194233183" sldId="277"/>
        </pc:sldMkLst>
        <pc:spChg chg="mod">
          <ac:chgData name="Guest User" userId="S::urn:spo:anon#47e8f8f787d6ddfa093681642194fb07274ca977517f86edf242528a1e7ecf89::" providerId="AD" clId="Web-{0723F4E5-CF85-627C-0DD4-D79003E1E87D}" dt="2023-02-18T21:33:53.356" v="195" actId="20577"/>
          <ac:spMkLst>
            <pc:docMk/>
            <pc:sldMk cId="194233183" sldId="277"/>
            <ac:spMk id="3" creationId="{561C40BF-2EFA-8F4B-45FC-873DDF62A30B}"/>
          </ac:spMkLst>
        </pc:spChg>
      </pc:sldChg>
      <pc:sldChg chg="modSp add ord">
        <pc:chgData name="Guest User" userId="S::urn:spo:anon#47e8f8f787d6ddfa093681642194fb07274ca977517f86edf242528a1e7ecf89::" providerId="AD" clId="Web-{0723F4E5-CF85-627C-0DD4-D79003E1E87D}" dt="2023-02-18T21:34:47.904" v="203"/>
        <pc:sldMkLst>
          <pc:docMk/>
          <pc:sldMk cId="2089428531" sldId="277"/>
        </pc:sldMkLst>
        <pc:spChg chg="mod">
          <ac:chgData name="Guest User" userId="S::urn:spo:anon#47e8f8f787d6ddfa093681642194fb07274ca977517f86edf242528a1e7ecf89::" providerId="AD" clId="Web-{0723F4E5-CF85-627C-0DD4-D79003E1E87D}" dt="2023-02-18T21:34:14.544" v="200" actId="20577"/>
          <ac:spMkLst>
            <pc:docMk/>
            <pc:sldMk cId="2089428531" sldId="277"/>
            <ac:spMk id="2" creationId="{EECD4053-E5B2-256F-546D-660AF375FC2F}"/>
          </ac:spMkLst>
        </pc:spChg>
      </pc:sldChg>
      <pc:sldChg chg="modSp new del">
        <pc:chgData name="Guest User" userId="S::urn:spo:anon#47e8f8f787d6ddfa093681642194fb07274ca977517f86edf242528a1e7ecf89::" providerId="AD" clId="Web-{0723F4E5-CF85-627C-0DD4-D79003E1E87D}" dt="2023-02-18T21:33:08.416" v="189"/>
        <pc:sldMkLst>
          <pc:docMk/>
          <pc:sldMk cId="3181436518" sldId="277"/>
        </pc:sldMkLst>
        <pc:spChg chg="mod">
          <ac:chgData name="Guest User" userId="S::urn:spo:anon#47e8f8f787d6ddfa093681642194fb07274ca977517f86edf242528a1e7ecf89::" providerId="AD" clId="Web-{0723F4E5-CF85-627C-0DD4-D79003E1E87D}" dt="2023-02-18T21:33:00.526" v="188" actId="20577"/>
          <ac:spMkLst>
            <pc:docMk/>
            <pc:sldMk cId="3181436518" sldId="277"/>
            <ac:spMk id="2" creationId="{EECD4053-E5B2-256F-546D-660AF375FC2F}"/>
          </ac:spMkLst>
        </pc:spChg>
        <pc:spChg chg="mod">
          <ac:chgData name="Guest User" userId="S::urn:spo:anon#47e8f8f787d6ddfa093681642194fb07274ca977517f86edf242528a1e7ecf89::" providerId="AD" clId="Web-{0723F4E5-CF85-627C-0DD4-D79003E1E87D}" dt="2023-02-18T21:32:56.354" v="186" actId="20577"/>
          <ac:spMkLst>
            <pc:docMk/>
            <pc:sldMk cId="3181436518" sldId="277"/>
            <ac:spMk id="3" creationId="{561C40BF-2EFA-8F4B-45FC-873DDF62A30B}"/>
          </ac:spMkLst>
        </pc:spChg>
      </pc:sldChg>
      <pc:sldChg chg="new del">
        <pc:chgData name="Guest User" userId="S::urn:spo:anon#47e8f8f787d6ddfa093681642194fb07274ca977517f86edf242528a1e7ecf89::" providerId="AD" clId="Web-{0723F4E5-CF85-627C-0DD4-D79003E1E87D}" dt="2023-02-18T21:32:46.025" v="182"/>
        <pc:sldMkLst>
          <pc:docMk/>
          <pc:sldMk cId="4244965218" sldId="277"/>
        </pc:sldMkLst>
      </pc:sldChg>
      <pc:sldChg chg="add del replId">
        <pc:chgData name="Guest User" userId="S::urn:spo:anon#47e8f8f787d6ddfa093681642194fb07274ca977517f86edf242528a1e7ecf89::" providerId="AD" clId="Web-{0723F4E5-CF85-627C-0DD4-D79003E1E87D}" dt="2023-02-18T21:34:41.748" v="202"/>
        <pc:sldMkLst>
          <pc:docMk/>
          <pc:sldMk cId="3677945984" sldId="278"/>
        </pc:sldMkLst>
      </pc:sldChg>
    </pc:docChg>
  </pc:docChgLst>
  <pc:docChgLst>
    <pc:chgData name="Alan Kinane" userId="S::alan@azurealan.ie::4ad6f7ec-75a6-4526-aa45-1a79e4391299" providerId="AD" clId="Web-{6500BBA0-4D7D-5967-D85D-C03F67BB5444}"/>
    <pc:docChg chg="addSld delSld modSld">
      <pc:chgData name="Alan Kinane" userId="S::alan@azurealan.ie::4ad6f7ec-75a6-4526-aa45-1a79e4391299" providerId="AD" clId="Web-{6500BBA0-4D7D-5967-D85D-C03F67BB5444}" dt="2023-02-21T19:08:04.348" v="48" actId="1076"/>
      <pc:docMkLst>
        <pc:docMk/>
      </pc:docMkLst>
      <pc:sldChg chg="delSp del">
        <pc:chgData name="Alan Kinane" userId="S::alan@azurealan.ie::4ad6f7ec-75a6-4526-aa45-1a79e4391299" providerId="AD" clId="Web-{6500BBA0-4D7D-5967-D85D-C03F67BB5444}" dt="2023-02-21T18:34:05.779" v="1"/>
        <pc:sldMkLst>
          <pc:docMk/>
          <pc:sldMk cId="3680639731" sldId="265"/>
        </pc:sldMkLst>
        <pc:picChg chg="del">
          <ac:chgData name="Alan Kinane" userId="S::alan@azurealan.ie::4ad6f7ec-75a6-4526-aa45-1a79e4391299" providerId="AD" clId="Web-{6500BBA0-4D7D-5967-D85D-C03F67BB5444}" dt="2023-02-21T18:34:02.217" v="0"/>
          <ac:picMkLst>
            <pc:docMk/>
            <pc:sldMk cId="3680639731" sldId="265"/>
            <ac:picMk id="5" creationId="{93D8A61D-8FE3-3189-AB50-F3EAF41C8718}"/>
          </ac:picMkLst>
        </pc:picChg>
      </pc:sldChg>
      <pc:sldChg chg="del">
        <pc:chgData name="Alan Kinane" userId="S::alan@azurealan.ie::4ad6f7ec-75a6-4526-aa45-1a79e4391299" providerId="AD" clId="Web-{6500BBA0-4D7D-5967-D85D-C03F67BB5444}" dt="2023-02-21T18:53:47.091" v="15"/>
        <pc:sldMkLst>
          <pc:docMk/>
          <pc:sldMk cId="2089428531" sldId="277"/>
        </pc:sldMkLst>
      </pc:sldChg>
      <pc:sldChg chg="modSp">
        <pc:chgData name="Alan Kinane" userId="S::alan@azurealan.ie::4ad6f7ec-75a6-4526-aa45-1a79e4391299" providerId="AD" clId="Web-{6500BBA0-4D7D-5967-D85D-C03F67BB5444}" dt="2023-02-21T18:38:14.811" v="2" actId="1076"/>
        <pc:sldMkLst>
          <pc:docMk/>
          <pc:sldMk cId="3665258192" sldId="281"/>
        </pc:sldMkLst>
        <pc:picChg chg="mod">
          <ac:chgData name="Alan Kinane" userId="S::alan@azurealan.ie::4ad6f7ec-75a6-4526-aa45-1a79e4391299" providerId="AD" clId="Web-{6500BBA0-4D7D-5967-D85D-C03F67BB5444}" dt="2023-02-21T18:38:14.811" v="2" actId="1076"/>
          <ac:picMkLst>
            <pc:docMk/>
            <pc:sldMk cId="3665258192" sldId="281"/>
            <ac:picMk id="5" creationId="{441D735E-A21F-B339-76E3-3CE25A7AE031}"/>
          </ac:picMkLst>
        </pc:picChg>
      </pc:sldChg>
      <pc:sldChg chg="modSp">
        <pc:chgData name="Alan Kinane" userId="S::alan@azurealan.ie::4ad6f7ec-75a6-4526-aa45-1a79e4391299" providerId="AD" clId="Web-{6500BBA0-4D7D-5967-D85D-C03F67BB5444}" dt="2023-02-21T18:49:00.634" v="14" actId="14100"/>
        <pc:sldMkLst>
          <pc:docMk/>
          <pc:sldMk cId="2361096990" sldId="285"/>
        </pc:sldMkLst>
        <pc:spChg chg="mod">
          <ac:chgData name="Alan Kinane" userId="S::alan@azurealan.ie::4ad6f7ec-75a6-4526-aa45-1a79e4391299" providerId="AD" clId="Web-{6500BBA0-4D7D-5967-D85D-C03F67BB5444}" dt="2023-02-21T18:49:00.634" v="14" actId="14100"/>
          <ac:spMkLst>
            <pc:docMk/>
            <pc:sldMk cId="2361096990" sldId="285"/>
            <ac:spMk id="20" creationId="{47521B7B-A48A-AEE9-C879-656047B646DF}"/>
          </ac:spMkLst>
        </pc:spChg>
      </pc:sldChg>
      <pc:sldChg chg="delSp">
        <pc:chgData name="Alan Kinane" userId="S::alan@azurealan.ie::4ad6f7ec-75a6-4526-aa45-1a79e4391299" providerId="AD" clId="Web-{6500BBA0-4D7D-5967-D85D-C03F67BB5444}" dt="2023-02-21T19:00:11.552" v="16"/>
        <pc:sldMkLst>
          <pc:docMk/>
          <pc:sldMk cId="526234050" sldId="286"/>
        </pc:sldMkLst>
        <pc:picChg chg="del">
          <ac:chgData name="Alan Kinane" userId="S::alan@azurealan.ie::4ad6f7ec-75a6-4526-aa45-1a79e4391299" providerId="AD" clId="Web-{6500BBA0-4D7D-5967-D85D-C03F67BB5444}" dt="2023-02-21T19:00:11.552" v="16"/>
          <ac:picMkLst>
            <pc:docMk/>
            <pc:sldMk cId="526234050" sldId="286"/>
            <ac:picMk id="7" creationId="{AA86EB23-50FE-6BCB-0541-B0FA8EF6DC6E}"/>
          </ac:picMkLst>
        </pc:picChg>
      </pc:sldChg>
      <pc:sldChg chg="addSp delSp modSp new">
        <pc:chgData name="Alan Kinane" userId="S::alan@azurealan.ie::4ad6f7ec-75a6-4526-aa45-1a79e4391299" providerId="AD" clId="Web-{6500BBA0-4D7D-5967-D85D-C03F67BB5444}" dt="2023-02-21T19:08:04.348" v="48" actId="1076"/>
        <pc:sldMkLst>
          <pc:docMk/>
          <pc:sldMk cId="3167312388" sldId="287"/>
        </pc:sldMkLst>
        <pc:spChg chg="del">
          <ac:chgData name="Alan Kinane" userId="S::alan@azurealan.ie::4ad6f7ec-75a6-4526-aa45-1a79e4391299" providerId="AD" clId="Web-{6500BBA0-4D7D-5967-D85D-C03F67BB5444}" dt="2023-02-21T19:04:27.334" v="24"/>
          <ac:spMkLst>
            <pc:docMk/>
            <pc:sldMk cId="3167312388" sldId="287"/>
            <ac:spMk id="2" creationId="{1131EBEB-F419-A0F7-B8C8-BE1F8569A88E}"/>
          </ac:spMkLst>
        </pc:spChg>
        <pc:spChg chg="del">
          <ac:chgData name="Alan Kinane" userId="S::alan@azurealan.ie::4ad6f7ec-75a6-4526-aa45-1a79e4391299" providerId="AD" clId="Web-{6500BBA0-4D7D-5967-D85D-C03F67BB5444}" dt="2023-02-21T19:03:52.113" v="18"/>
          <ac:spMkLst>
            <pc:docMk/>
            <pc:sldMk cId="3167312388" sldId="287"/>
            <ac:spMk id="3" creationId="{48C1AEE4-B0A1-1A07-1CB1-C616382EC9CE}"/>
          </ac:spMkLst>
        </pc:spChg>
        <pc:spChg chg="add mod">
          <ac:chgData name="Alan Kinane" userId="S::alan@azurealan.ie::4ad6f7ec-75a6-4526-aa45-1a79e4391299" providerId="AD" clId="Web-{6500BBA0-4D7D-5967-D85D-C03F67BB5444}" dt="2023-02-21T19:07:43.596" v="41" actId="14100"/>
          <ac:spMkLst>
            <pc:docMk/>
            <pc:sldMk cId="3167312388" sldId="287"/>
            <ac:spMk id="5" creationId="{B59AA8DF-3159-128D-AEA0-31804A67331C}"/>
          </ac:spMkLst>
        </pc:spChg>
        <pc:spChg chg="add mod">
          <ac:chgData name="Alan Kinane" userId="S::alan@azurealan.ie::4ad6f7ec-75a6-4526-aa45-1a79e4391299" providerId="AD" clId="Web-{6500BBA0-4D7D-5967-D85D-C03F67BB5444}" dt="2023-02-21T19:08:04.348" v="48" actId="1076"/>
          <ac:spMkLst>
            <pc:docMk/>
            <pc:sldMk cId="3167312388" sldId="287"/>
            <ac:spMk id="6" creationId="{77678657-BA2E-C7E1-140B-96114E0CE83D}"/>
          </ac:spMkLst>
        </pc:spChg>
        <pc:picChg chg="add mod ord">
          <ac:chgData name="Alan Kinane" userId="S::alan@azurealan.ie::4ad6f7ec-75a6-4526-aa45-1a79e4391299" providerId="AD" clId="Web-{6500BBA0-4D7D-5967-D85D-C03F67BB5444}" dt="2023-02-21T19:06:32.732" v="27" actId="1076"/>
          <ac:picMkLst>
            <pc:docMk/>
            <pc:sldMk cId="3167312388" sldId="287"/>
            <ac:picMk id="4" creationId="{AD5ACE91-1B88-30D3-065E-118F5404EC13}"/>
          </ac:picMkLst>
        </pc:picChg>
      </pc:sldChg>
    </pc:docChg>
  </pc:docChgLst>
  <pc:docChgLst>
    <pc:chgData name="Alan Kinane" userId="S::alan@azurealan.ie::4ad6f7ec-75a6-4526-aa45-1a79e4391299" providerId="AD" clId="Web-{7BEE52D6-F439-2A24-D75F-219A4908E285}"/>
    <pc:docChg chg="addSld delSld modSld sldOrd">
      <pc:chgData name="Alan Kinane" userId="S::alan@azurealan.ie::4ad6f7ec-75a6-4526-aa45-1a79e4391299" providerId="AD" clId="Web-{7BEE52D6-F439-2A24-D75F-219A4908E285}" dt="2023-02-20T19:51:32.286" v="970"/>
      <pc:docMkLst>
        <pc:docMk/>
      </pc:docMkLst>
      <pc:sldChg chg="addSp delSp modSp ord">
        <pc:chgData name="Alan Kinane" userId="S::alan@azurealan.ie::4ad6f7ec-75a6-4526-aa45-1a79e4391299" providerId="AD" clId="Web-{7BEE52D6-F439-2A24-D75F-219A4908E285}" dt="2023-02-20T16:07:45.604" v="381"/>
        <pc:sldMkLst>
          <pc:docMk/>
          <pc:sldMk cId="3081693104" sldId="258"/>
        </pc:sldMkLst>
        <pc:picChg chg="del">
          <ac:chgData name="Alan Kinane" userId="S::alan@azurealan.ie::4ad6f7ec-75a6-4526-aa45-1a79e4391299" providerId="AD" clId="Web-{7BEE52D6-F439-2A24-D75F-219A4908E285}" dt="2023-02-20T16:06:15.836" v="373"/>
          <ac:picMkLst>
            <pc:docMk/>
            <pc:sldMk cId="3081693104" sldId="258"/>
            <ac:picMk id="2" creationId="{15B2D05D-0FE9-EB8E-7684-D436A146713F}"/>
          </ac:picMkLst>
        </pc:picChg>
        <pc:picChg chg="add mod">
          <ac:chgData name="Alan Kinane" userId="S::alan@azurealan.ie::4ad6f7ec-75a6-4526-aa45-1a79e4391299" providerId="AD" clId="Web-{7BEE52D6-F439-2A24-D75F-219A4908E285}" dt="2023-02-20T16:06:40.759" v="378" actId="1076"/>
          <ac:picMkLst>
            <pc:docMk/>
            <pc:sldMk cId="3081693104" sldId="258"/>
            <ac:picMk id="3" creationId="{E62849A1-3143-4804-8A93-CE354490E65E}"/>
          </ac:picMkLst>
        </pc:picChg>
      </pc:sldChg>
      <pc:sldChg chg="modSp">
        <pc:chgData name="Alan Kinane" userId="S::alan@azurealan.ie::4ad6f7ec-75a6-4526-aa45-1a79e4391299" providerId="AD" clId="Web-{7BEE52D6-F439-2A24-D75F-219A4908E285}" dt="2023-02-20T14:25:13.185" v="147" actId="20577"/>
        <pc:sldMkLst>
          <pc:docMk/>
          <pc:sldMk cId="1530464823" sldId="259"/>
        </pc:sldMkLst>
        <pc:spChg chg="mod">
          <ac:chgData name="Alan Kinane" userId="S::alan@azurealan.ie::4ad6f7ec-75a6-4526-aa45-1a79e4391299" providerId="AD" clId="Web-{7BEE52D6-F439-2A24-D75F-219A4908E285}" dt="2023-02-20T14:25:13.185" v="147" actId="20577"/>
          <ac:spMkLst>
            <pc:docMk/>
            <pc:sldMk cId="1530464823" sldId="259"/>
            <ac:spMk id="31" creationId="{9851D400-37AE-3AB3-2ADD-9AA7D41F04E3}"/>
          </ac:spMkLst>
        </pc:spChg>
      </pc:sldChg>
      <pc:sldChg chg="ord">
        <pc:chgData name="Alan Kinane" userId="S::alan@azurealan.ie::4ad6f7ec-75a6-4526-aa45-1a79e4391299" providerId="AD" clId="Web-{7BEE52D6-F439-2A24-D75F-219A4908E285}" dt="2023-02-20T16:08:07.855" v="384"/>
        <pc:sldMkLst>
          <pc:docMk/>
          <pc:sldMk cId="3900888339" sldId="260"/>
        </pc:sldMkLst>
      </pc:sldChg>
      <pc:sldChg chg="ord">
        <pc:chgData name="Alan Kinane" userId="S::alan@azurealan.ie::4ad6f7ec-75a6-4526-aa45-1a79e4391299" providerId="AD" clId="Web-{7BEE52D6-F439-2A24-D75F-219A4908E285}" dt="2023-02-20T16:08:58.982" v="385"/>
        <pc:sldMkLst>
          <pc:docMk/>
          <pc:sldMk cId="1255476605" sldId="261"/>
        </pc:sldMkLst>
      </pc:sldChg>
      <pc:sldChg chg="ord">
        <pc:chgData name="Alan Kinane" userId="S::alan@azurealan.ie::4ad6f7ec-75a6-4526-aa45-1a79e4391299" providerId="AD" clId="Web-{7BEE52D6-F439-2A24-D75F-219A4908E285}" dt="2023-02-20T16:08:07.855" v="383"/>
        <pc:sldMkLst>
          <pc:docMk/>
          <pc:sldMk cId="2840943634" sldId="262"/>
        </pc:sldMkLst>
      </pc:sldChg>
      <pc:sldChg chg="ord">
        <pc:chgData name="Alan Kinane" userId="S::alan@azurealan.ie::4ad6f7ec-75a6-4526-aa45-1a79e4391299" providerId="AD" clId="Web-{7BEE52D6-F439-2A24-D75F-219A4908E285}" dt="2023-02-20T17:01:37.786" v="730"/>
        <pc:sldMkLst>
          <pc:docMk/>
          <pc:sldMk cId="3251459371" sldId="267"/>
        </pc:sldMkLst>
      </pc:sldChg>
      <pc:sldChg chg="ord">
        <pc:chgData name="Alan Kinane" userId="S::alan@azurealan.ie::4ad6f7ec-75a6-4526-aa45-1a79e4391299" providerId="AD" clId="Web-{7BEE52D6-F439-2A24-D75F-219A4908E285}" dt="2023-02-20T16:08:00.621" v="382"/>
        <pc:sldMkLst>
          <pc:docMk/>
          <pc:sldMk cId="660671120" sldId="268"/>
        </pc:sldMkLst>
      </pc:sldChg>
      <pc:sldChg chg="ord">
        <pc:chgData name="Alan Kinane" userId="S::alan@azurealan.ie::4ad6f7ec-75a6-4526-aa45-1a79e4391299" providerId="AD" clId="Web-{7BEE52D6-F439-2A24-D75F-219A4908E285}" dt="2023-02-20T16:21:06.786" v="522"/>
        <pc:sldMkLst>
          <pc:docMk/>
          <pc:sldMk cId="2249174553" sldId="269"/>
        </pc:sldMkLst>
      </pc:sldChg>
      <pc:sldChg chg="modSp">
        <pc:chgData name="Alan Kinane" userId="S::alan@azurealan.ie::4ad6f7ec-75a6-4526-aa45-1a79e4391299" providerId="AD" clId="Web-{7BEE52D6-F439-2A24-D75F-219A4908E285}" dt="2023-02-20T16:55:32.415" v="713" actId="1076"/>
        <pc:sldMkLst>
          <pc:docMk/>
          <pc:sldMk cId="724713464" sldId="272"/>
        </pc:sldMkLst>
        <pc:picChg chg="mod">
          <ac:chgData name="Alan Kinane" userId="S::alan@azurealan.ie::4ad6f7ec-75a6-4526-aa45-1a79e4391299" providerId="AD" clId="Web-{7BEE52D6-F439-2A24-D75F-219A4908E285}" dt="2023-02-20T16:55:30.430" v="712" actId="1076"/>
          <ac:picMkLst>
            <pc:docMk/>
            <pc:sldMk cId="724713464" sldId="272"/>
            <ac:picMk id="4" creationId="{3171A19D-8BC7-1629-4C89-18A6110355CB}"/>
          </ac:picMkLst>
        </pc:picChg>
        <pc:picChg chg="mod">
          <ac:chgData name="Alan Kinane" userId="S::alan@azurealan.ie::4ad6f7ec-75a6-4526-aa45-1a79e4391299" providerId="AD" clId="Web-{7BEE52D6-F439-2A24-D75F-219A4908E285}" dt="2023-02-20T16:55:21.946" v="710" actId="1076"/>
          <ac:picMkLst>
            <pc:docMk/>
            <pc:sldMk cId="724713464" sldId="272"/>
            <ac:picMk id="5" creationId="{F79FAB1A-D87A-BCFF-6398-DD2D7512B781}"/>
          </ac:picMkLst>
        </pc:picChg>
        <pc:picChg chg="mod">
          <ac:chgData name="Alan Kinane" userId="S::alan@azurealan.ie::4ad6f7ec-75a6-4526-aa45-1a79e4391299" providerId="AD" clId="Web-{7BEE52D6-F439-2A24-D75F-219A4908E285}" dt="2023-02-20T16:55:32.415" v="713" actId="1076"/>
          <ac:picMkLst>
            <pc:docMk/>
            <pc:sldMk cId="724713464" sldId="272"/>
            <ac:picMk id="6" creationId="{36259846-F6AC-FAFC-CAE8-5C5CA8E98012}"/>
          </ac:picMkLst>
        </pc:picChg>
      </pc:sldChg>
      <pc:sldChg chg="add del">
        <pc:chgData name="Alan Kinane" userId="S::alan@azurealan.ie::4ad6f7ec-75a6-4526-aa45-1a79e4391299" providerId="AD" clId="Web-{7BEE52D6-F439-2A24-D75F-219A4908E285}" dt="2023-02-20T16:02:07.781" v="372"/>
        <pc:sldMkLst>
          <pc:docMk/>
          <pc:sldMk cId="2406851486" sldId="273"/>
        </pc:sldMkLst>
      </pc:sldChg>
      <pc:sldChg chg="modSp ord">
        <pc:chgData name="Alan Kinane" userId="S::alan@azurealan.ie::4ad6f7ec-75a6-4526-aa45-1a79e4391299" providerId="AD" clId="Web-{7BEE52D6-F439-2A24-D75F-219A4908E285}" dt="2023-02-20T16:59:59.876" v="728" actId="20577"/>
        <pc:sldMkLst>
          <pc:docMk/>
          <pc:sldMk cId="3638069250" sldId="274"/>
        </pc:sldMkLst>
        <pc:spChg chg="mod">
          <ac:chgData name="Alan Kinane" userId="S::alan@azurealan.ie::4ad6f7ec-75a6-4526-aa45-1a79e4391299" providerId="AD" clId="Web-{7BEE52D6-F439-2A24-D75F-219A4908E285}" dt="2023-02-20T16:59:59.876" v="728" actId="20577"/>
          <ac:spMkLst>
            <pc:docMk/>
            <pc:sldMk cId="3638069250" sldId="274"/>
            <ac:spMk id="2" creationId="{F082984A-95D2-82A0-F732-2C8871443C95}"/>
          </ac:spMkLst>
        </pc:spChg>
      </pc:sldChg>
      <pc:sldChg chg="ord">
        <pc:chgData name="Alan Kinane" userId="S::alan@azurealan.ie::4ad6f7ec-75a6-4526-aa45-1a79e4391299" providerId="AD" clId="Web-{7BEE52D6-F439-2A24-D75F-219A4908E285}" dt="2023-02-20T16:25:17.185" v="528"/>
        <pc:sldMkLst>
          <pc:docMk/>
          <pc:sldMk cId="2616333336" sldId="275"/>
        </pc:sldMkLst>
      </pc:sldChg>
      <pc:sldChg chg="addSp delSp modSp ord">
        <pc:chgData name="Alan Kinane" userId="S::alan@azurealan.ie::4ad6f7ec-75a6-4526-aa45-1a79e4391299" providerId="AD" clId="Web-{7BEE52D6-F439-2A24-D75F-219A4908E285}" dt="2023-02-20T16:55:00.117" v="706" actId="1076"/>
        <pc:sldMkLst>
          <pc:docMk/>
          <pc:sldMk cId="2418762136" sldId="276"/>
        </pc:sldMkLst>
        <pc:spChg chg="mod">
          <ac:chgData name="Alan Kinane" userId="S::alan@azurealan.ie::4ad6f7ec-75a6-4526-aa45-1a79e4391299" providerId="AD" clId="Web-{7BEE52D6-F439-2A24-D75F-219A4908E285}" dt="2023-02-20T16:54:46.601" v="701" actId="20577"/>
          <ac:spMkLst>
            <pc:docMk/>
            <pc:sldMk cId="2418762136" sldId="276"/>
            <ac:spMk id="6" creationId="{76EFE076-DF08-ED98-47EB-E78B44DD8B18}"/>
          </ac:spMkLst>
        </pc:spChg>
        <pc:picChg chg="add mod">
          <ac:chgData name="Alan Kinane" userId="S::alan@azurealan.ie::4ad6f7ec-75a6-4526-aa45-1a79e4391299" providerId="AD" clId="Web-{7BEE52D6-F439-2A24-D75F-219A4908E285}" dt="2023-02-20T16:55:00.117" v="706" actId="1076"/>
          <ac:picMkLst>
            <pc:docMk/>
            <pc:sldMk cId="2418762136" sldId="276"/>
            <ac:picMk id="3" creationId="{38B794F5-A4B4-D6C6-879C-4A1524B6405F}"/>
          </ac:picMkLst>
        </pc:picChg>
        <pc:picChg chg="del">
          <ac:chgData name="Alan Kinane" userId="S::alan@azurealan.ie::4ad6f7ec-75a6-4526-aa45-1a79e4391299" providerId="AD" clId="Web-{7BEE52D6-F439-2A24-D75F-219A4908E285}" dt="2023-02-20T16:54:47.991" v="702"/>
          <ac:picMkLst>
            <pc:docMk/>
            <pc:sldMk cId="2418762136" sldId="276"/>
            <ac:picMk id="9" creationId="{33469939-1833-CAE9-3306-DB57E632CFA0}"/>
          </ac:picMkLst>
        </pc:picChg>
      </pc:sldChg>
      <pc:sldChg chg="modSp">
        <pc:chgData name="Alan Kinane" userId="S::alan@azurealan.ie::4ad6f7ec-75a6-4526-aa45-1a79e4391299" providerId="AD" clId="Web-{7BEE52D6-F439-2A24-D75F-219A4908E285}" dt="2023-02-20T19:35:48.832" v="904" actId="20577"/>
        <pc:sldMkLst>
          <pc:docMk/>
          <pc:sldMk cId="2089428531" sldId="277"/>
        </pc:sldMkLst>
        <pc:spChg chg="mod">
          <ac:chgData name="Alan Kinane" userId="S::alan@azurealan.ie::4ad6f7ec-75a6-4526-aa45-1a79e4391299" providerId="AD" clId="Web-{7BEE52D6-F439-2A24-D75F-219A4908E285}" dt="2023-02-20T19:35:48.832" v="904" actId="20577"/>
          <ac:spMkLst>
            <pc:docMk/>
            <pc:sldMk cId="2089428531" sldId="277"/>
            <ac:spMk id="2" creationId="{EECD4053-E5B2-256F-546D-660AF375FC2F}"/>
          </ac:spMkLst>
        </pc:spChg>
      </pc:sldChg>
      <pc:sldChg chg="modSp add ord replId">
        <pc:chgData name="Alan Kinane" userId="S::alan@azurealan.ie::4ad6f7ec-75a6-4526-aa45-1a79e4391299" providerId="AD" clId="Web-{7BEE52D6-F439-2A24-D75F-219A4908E285}" dt="2023-02-20T17:00:03.798" v="729" actId="20577"/>
        <pc:sldMkLst>
          <pc:docMk/>
          <pc:sldMk cId="1202081223" sldId="278"/>
        </pc:sldMkLst>
        <pc:spChg chg="mod">
          <ac:chgData name="Alan Kinane" userId="S::alan@azurealan.ie::4ad6f7ec-75a6-4526-aa45-1a79e4391299" providerId="AD" clId="Web-{7BEE52D6-F439-2A24-D75F-219A4908E285}" dt="2023-02-20T17:00:03.798" v="729" actId="20577"/>
          <ac:spMkLst>
            <pc:docMk/>
            <pc:sldMk cId="1202081223" sldId="278"/>
            <ac:spMk id="2" creationId="{F082984A-95D2-82A0-F732-2C8871443C95}"/>
          </ac:spMkLst>
        </pc:spChg>
      </pc:sldChg>
      <pc:sldChg chg="addSp delSp modSp add replId">
        <pc:chgData name="Alan Kinane" userId="S::alan@azurealan.ie::4ad6f7ec-75a6-4526-aa45-1a79e4391299" providerId="AD" clId="Web-{7BEE52D6-F439-2A24-D75F-219A4908E285}" dt="2023-02-20T19:37:11.630" v="913" actId="1076"/>
        <pc:sldMkLst>
          <pc:docMk/>
          <pc:sldMk cId="2833078207" sldId="279"/>
        </pc:sldMkLst>
        <pc:spChg chg="mod">
          <ac:chgData name="Alan Kinane" userId="S::alan@azurealan.ie::4ad6f7ec-75a6-4526-aa45-1a79e4391299" providerId="AD" clId="Web-{7BEE52D6-F439-2A24-D75F-219A4908E285}" dt="2023-02-20T14:20:06.163" v="116" actId="20577"/>
          <ac:spMkLst>
            <pc:docMk/>
            <pc:sldMk cId="2833078207" sldId="279"/>
            <ac:spMk id="9" creationId="{477DBF00-2CD5-1997-A168-47C4277E8697}"/>
          </ac:spMkLst>
        </pc:spChg>
        <pc:spChg chg="add del mod">
          <ac:chgData name="Alan Kinane" userId="S::alan@azurealan.ie::4ad6f7ec-75a6-4526-aa45-1a79e4391299" providerId="AD" clId="Web-{7BEE52D6-F439-2A24-D75F-219A4908E285}" dt="2023-02-20T14:18:53.552" v="83"/>
          <ac:spMkLst>
            <pc:docMk/>
            <pc:sldMk cId="2833078207" sldId="279"/>
            <ac:spMk id="12" creationId="{4BB9E9E2-D22D-F12E-04E4-562A4859A97C}"/>
          </ac:spMkLst>
        </pc:spChg>
        <pc:spChg chg="mod">
          <ac:chgData name="Alan Kinane" userId="S::alan@azurealan.ie::4ad6f7ec-75a6-4526-aa45-1a79e4391299" providerId="AD" clId="Web-{7BEE52D6-F439-2A24-D75F-219A4908E285}" dt="2023-02-20T14:32:02.116" v="216" actId="20577"/>
          <ac:spMkLst>
            <pc:docMk/>
            <pc:sldMk cId="2833078207" sldId="279"/>
            <ac:spMk id="13" creationId="{928746FE-79CD-53D1-892C-10B89A7571EA}"/>
          </ac:spMkLst>
        </pc:spChg>
        <pc:spChg chg="mod">
          <ac:chgData name="Alan Kinane" userId="S::alan@azurealan.ie::4ad6f7ec-75a6-4526-aa45-1a79e4391299" providerId="AD" clId="Web-{7BEE52D6-F439-2A24-D75F-219A4908E285}" dt="2023-02-20T14:31:47.600" v="212" actId="1076"/>
          <ac:spMkLst>
            <pc:docMk/>
            <pc:sldMk cId="2833078207" sldId="279"/>
            <ac:spMk id="16" creationId="{D923E6AF-4E72-0D14-0390-64E65DA68729}"/>
          </ac:spMkLst>
        </pc:spChg>
        <pc:spChg chg="mod">
          <ac:chgData name="Alan Kinane" userId="S::alan@azurealan.ie::4ad6f7ec-75a6-4526-aa45-1a79e4391299" providerId="AD" clId="Web-{7BEE52D6-F439-2A24-D75F-219A4908E285}" dt="2023-02-20T14:31:34.241" v="210" actId="1076"/>
          <ac:spMkLst>
            <pc:docMk/>
            <pc:sldMk cId="2833078207" sldId="279"/>
            <ac:spMk id="19" creationId="{61965C14-EBB9-007C-5675-C0685CC85737}"/>
          </ac:spMkLst>
        </pc:spChg>
        <pc:spChg chg="mod">
          <ac:chgData name="Alan Kinane" userId="S::alan@azurealan.ie::4ad6f7ec-75a6-4526-aa45-1a79e4391299" providerId="AD" clId="Web-{7BEE52D6-F439-2A24-D75F-219A4908E285}" dt="2023-02-20T19:36:41.739" v="910" actId="1076"/>
          <ac:spMkLst>
            <pc:docMk/>
            <pc:sldMk cId="2833078207" sldId="279"/>
            <ac:spMk id="31" creationId="{9851D400-37AE-3AB3-2ADD-9AA7D41F04E3}"/>
          </ac:spMkLst>
        </pc:spChg>
        <pc:grpChg chg="mod">
          <ac:chgData name="Alan Kinane" userId="S::alan@azurealan.ie::4ad6f7ec-75a6-4526-aa45-1a79e4391299" providerId="AD" clId="Web-{7BEE52D6-F439-2A24-D75F-219A4908E285}" dt="2023-02-20T19:36:03.144" v="905" actId="1076"/>
          <ac:grpSpMkLst>
            <pc:docMk/>
            <pc:sldMk cId="2833078207" sldId="279"/>
            <ac:grpSpMk id="14" creationId="{E9EBF277-D583-9AC0-E9D0-93AE5B67BF57}"/>
          </ac:grpSpMkLst>
        </pc:grpChg>
        <pc:grpChg chg="mod">
          <ac:chgData name="Alan Kinane" userId="S::alan@azurealan.ie::4ad6f7ec-75a6-4526-aa45-1a79e4391299" providerId="AD" clId="Web-{7BEE52D6-F439-2A24-D75F-219A4908E285}" dt="2023-02-20T19:36:03.160" v="906" actId="1076"/>
          <ac:grpSpMkLst>
            <pc:docMk/>
            <pc:sldMk cId="2833078207" sldId="279"/>
            <ac:grpSpMk id="17" creationId="{99297578-88F4-F149-D4F3-6E7CB1199B97}"/>
          </ac:grpSpMkLst>
        </pc:grpChg>
        <pc:grpChg chg="mod">
          <ac:chgData name="Alan Kinane" userId="S::alan@azurealan.ie::4ad6f7ec-75a6-4526-aa45-1a79e4391299" providerId="AD" clId="Web-{7BEE52D6-F439-2A24-D75F-219A4908E285}" dt="2023-02-20T19:37:11.630" v="913" actId="1076"/>
          <ac:grpSpMkLst>
            <pc:docMk/>
            <pc:sldMk cId="2833078207" sldId="279"/>
            <ac:grpSpMk id="30" creationId="{3A4D6E39-8FD4-FB1E-BD38-FE5E8608427A}"/>
          </ac:grpSpMkLst>
        </pc:grpChg>
        <pc:picChg chg="del">
          <ac:chgData name="Alan Kinane" userId="S::alan@azurealan.ie::4ad6f7ec-75a6-4526-aa45-1a79e4391299" providerId="AD" clId="Web-{7BEE52D6-F439-2A24-D75F-219A4908E285}" dt="2023-02-20T14:18:43.270" v="80"/>
          <ac:picMkLst>
            <pc:docMk/>
            <pc:sldMk cId="2833078207" sldId="279"/>
            <ac:picMk id="2" creationId="{AC9FDCCC-63FD-EBB2-B88F-27842A0AC7A5}"/>
          </ac:picMkLst>
        </pc:picChg>
        <pc:picChg chg="del">
          <ac:chgData name="Alan Kinane" userId="S::alan@azurealan.ie::4ad6f7ec-75a6-4526-aa45-1a79e4391299" providerId="AD" clId="Web-{7BEE52D6-F439-2A24-D75F-219A4908E285}" dt="2023-02-20T14:18:46.208" v="82"/>
          <ac:picMkLst>
            <pc:docMk/>
            <pc:sldMk cId="2833078207" sldId="279"/>
            <ac:picMk id="3" creationId="{070917BF-FBC1-C453-113F-52492BD915C5}"/>
          </ac:picMkLst>
        </pc:picChg>
        <pc:picChg chg="del">
          <ac:chgData name="Alan Kinane" userId="S::alan@azurealan.ie::4ad6f7ec-75a6-4526-aa45-1a79e4391299" providerId="AD" clId="Web-{7BEE52D6-F439-2A24-D75F-219A4908E285}" dt="2023-02-20T14:20:09.429" v="120"/>
          <ac:picMkLst>
            <pc:docMk/>
            <pc:sldMk cId="2833078207" sldId="279"/>
            <ac:picMk id="4" creationId="{F3B292A7-3671-9CA1-2145-BB1D7C1E1CAB}"/>
          </ac:picMkLst>
        </pc:picChg>
        <pc:picChg chg="del">
          <ac:chgData name="Alan Kinane" userId="S::alan@azurealan.ie::4ad6f7ec-75a6-4526-aa45-1a79e4391299" providerId="AD" clId="Web-{7BEE52D6-F439-2A24-D75F-219A4908E285}" dt="2023-02-20T14:20:07.632" v="117"/>
          <ac:picMkLst>
            <pc:docMk/>
            <pc:sldMk cId="2833078207" sldId="279"/>
            <ac:picMk id="5" creationId="{30C87181-51DE-47D7-BE86-72B18D39FA88}"/>
          </ac:picMkLst>
        </pc:picChg>
        <pc:picChg chg="del">
          <ac:chgData name="Alan Kinane" userId="S::alan@azurealan.ie::4ad6f7ec-75a6-4526-aa45-1a79e4391299" providerId="AD" clId="Web-{7BEE52D6-F439-2A24-D75F-219A4908E285}" dt="2023-02-20T14:20:08.241" v="118"/>
          <ac:picMkLst>
            <pc:docMk/>
            <pc:sldMk cId="2833078207" sldId="279"/>
            <ac:picMk id="6" creationId="{CB270B58-8DA7-484A-8F34-3DD9E677CE72}"/>
          </ac:picMkLst>
        </pc:picChg>
        <pc:picChg chg="del">
          <ac:chgData name="Alan Kinane" userId="S::alan@azurealan.ie::4ad6f7ec-75a6-4526-aa45-1a79e4391299" providerId="AD" clId="Web-{7BEE52D6-F439-2A24-D75F-219A4908E285}" dt="2023-02-20T14:18:43.270" v="78"/>
          <ac:picMkLst>
            <pc:docMk/>
            <pc:sldMk cId="2833078207" sldId="279"/>
            <ac:picMk id="7" creationId="{AA86EB23-50FE-6BCB-0541-B0FA8EF6DC6E}"/>
          </ac:picMkLst>
        </pc:picChg>
        <pc:picChg chg="del">
          <ac:chgData name="Alan Kinane" userId="S::alan@azurealan.ie::4ad6f7ec-75a6-4526-aa45-1a79e4391299" providerId="AD" clId="Web-{7BEE52D6-F439-2A24-D75F-219A4908E285}" dt="2023-02-20T14:20:08.882" v="119"/>
          <ac:picMkLst>
            <pc:docMk/>
            <pc:sldMk cId="2833078207" sldId="279"/>
            <ac:picMk id="8" creationId="{2226EE90-251B-48B9-8492-1A0640E3D8E0}"/>
          </ac:picMkLst>
        </pc:picChg>
        <pc:picChg chg="add mod ord modCrop">
          <ac:chgData name="Alan Kinane" userId="S::alan@azurealan.ie::4ad6f7ec-75a6-4526-aa45-1a79e4391299" providerId="AD" clId="Web-{7BEE52D6-F439-2A24-D75F-219A4908E285}" dt="2023-02-20T14:18:53.552" v="83"/>
          <ac:picMkLst>
            <pc:docMk/>
            <pc:sldMk cId="2833078207" sldId="279"/>
            <ac:picMk id="20" creationId="{BF223373-F4E4-7262-2FCA-529FB64EC93F}"/>
          </ac:picMkLst>
        </pc:picChg>
        <pc:picChg chg="add mod">
          <ac:chgData name="Alan Kinane" userId="S::alan@azurealan.ie::4ad6f7ec-75a6-4526-aa45-1a79e4391299" providerId="AD" clId="Web-{7BEE52D6-F439-2A24-D75F-219A4908E285}" dt="2023-02-20T14:30:25.223" v="203" actId="1076"/>
          <ac:picMkLst>
            <pc:docMk/>
            <pc:sldMk cId="2833078207" sldId="279"/>
            <ac:picMk id="21" creationId="{F3667D1C-EC97-B5B9-F156-9C541F5D9DEC}"/>
          </ac:picMkLst>
        </pc:picChg>
        <pc:picChg chg="add mod">
          <ac:chgData name="Alan Kinane" userId="S::alan@azurealan.ie::4ad6f7ec-75a6-4526-aa45-1a79e4391299" providerId="AD" clId="Web-{7BEE52D6-F439-2A24-D75F-219A4908E285}" dt="2023-02-20T14:30:17.223" v="199" actId="1076"/>
          <ac:picMkLst>
            <pc:docMk/>
            <pc:sldMk cId="2833078207" sldId="279"/>
            <ac:picMk id="22" creationId="{5FF06A88-4247-574E-957A-BE0371054A85}"/>
          </ac:picMkLst>
        </pc:picChg>
        <pc:picChg chg="add mod">
          <ac:chgData name="Alan Kinane" userId="S::alan@azurealan.ie::4ad6f7ec-75a6-4526-aa45-1a79e4391299" providerId="AD" clId="Web-{7BEE52D6-F439-2A24-D75F-219A4908E285}" dt="2023-02-20T14:30:19.239" v="200" actId="1076"/>
          <ac:picMkLst>
            <pc:docMk/>
            <pc:sldMk cId="2833078207" sldId="279"/>
            <ac:picMk id="23" creationId="{E1D57571-87A1-73E0-14C1-EC243CBCBD05}"/>
          </ac:picMkLst>
        </pc:picChg>
        <pc:picChg chg="del">
          <ac:chgData name="Alan Kinane" userId="S::alan@azurealan.ie::4ad6f7ec-75a6-4526-aa45-1a79e4391299" providerId="AD" clId="Web-{7BEE52D6-F439-2A24-D75F-219A4908E285}" dt="2023-02-20T14:18:43.270" v="79"/>
          <ac:picMkLst>
            <pc:docMk/>
            <pc:sldMk cId="2833078207" sldId="279"/>
            <ac:picMk id="24" creationId="{2E5E763C-F388-9881-B320-60D7D2D2912A}"/>
          </ac:picMkLst>
        </pc:picChg>
        <pc:picChg chg="del">
          <ac:chgData name="Alan Kinane" userId="S::alan@azurealan.ie::4ad6f7ec-75a6-4526-aa45-1a79e4391299" providerId="AD" clId="Web-{7BEE52D6-F439-2A24-D75F-219A4908E285}" dt="2023-02-20T14:18:44.286" v="81"/>
          <ac:picMkLst>
            <pc:docMk/>
            <pc:sldMk cId="2833078207" sldId="279"/>
            <ac:picMk id="25" creationId="{4D6708C5-0F2A-C1B8-E2D4-E44EF9B306CF}"/>
          </ac:picMkLst>
        </pc:picChg>
        <pc:picChg chg="add mod">
          <ac:chgData name="Alan Kinane" userId="S::alan@azurealan.ie::4ad6f7ec-75a6-4526-aa45-1a79e4391299" providerId="AD" clId="Web-{7BEE52D6-F439-2A24-D75F-219A4908E285}" dt="2023-02-20T14:30:15.176" v="198" actId="1076"/>
          <ac:picMkLst>
            <pc:docMk/>
            <pc:sldMk cId="2833078207" sldId="279"/>
            <ac:picMk id="26" creationId="{91BE75D8-621D-A277-9E07-79D6B6DC0DD3}"/>
          </ac:picMkLst>
        </pc:picChg>
        <pc:picChg chg="del">
          <ac:chgData name="Alan Kinane" userId="S::alan@azurealan.ie::4ad6f7ec-75a6-4526-aa45-1a79e4391299" providerId="AD" clId="Web-{7BEE52D6-F439-2A24-D75F-219A4908E285}" dt="2023-02-20T14:26:55.375" v="156"/>
          <ac:picMkLst>
            <pc:docMk/>
            <pc:sldMk cId="2833078207" sldId="279"/>
            <ac:picMk id="27" creationId="{0E71C5E7-98BC-10F1-4373-F685EFDDCAFC}"/>
          </ac:picMkLst>
        </pc:picChg>
        <pc:picChg chg="mod">
          <ac:chgData name="Alan Kinane" userId="S::alan@azurealan.ie::4ad6f7ec-75a6-4526-aa45-1a79e4391299" providerId="AD" clId="Web-{7BEE52D6-F439-2A24-D75F-219A4908E285}" dt="2023-02-20T14:30:20.801" v="201" actId="1076"/>
          <ac:picMkLst>
            <pc:docMk/>
            <pc:sldMk cId="2833078207" sldId="279"/>
            <ac:picMk id="28" creationId="{3F6EDFC1-2E97-B1C1-1879-51210E41EB48}"/>
          </ac:picMkLst>
        </pc:picChg>
        <pc:picChg chg="mod">
          <ac:chgData name="Alan Kinane" userId="S::alan@azurealan.ie::4ad6f7ec-75a6-4526-aa45-1a79e4391299" providerId="AD" clId="Web-{7BEE52D6-F439-2A24-D75F-219A4908E285}" dt="2023-02-20T19:36:54.614" v="912" actId="14100"/>
          <ac:picMkLst>
            <pc:docMk/>
            <pc:sldMk cId="2833078207" sldId="279"/>
            <ac:picMk id="32" creationId="{C0234D41-E4FA-86C4-48D0-4A0964A1BE69}"/>
          </ac:picMkLst>
        </pc:picChg>
        <pc:picChg chg="mod">
          <ac:chgData name="Alan Kinane" userId="S::alan@azurealan.ie::4ad6f7ec-75a6-4526-aa45-1a79e4391299" providerId="AD" clId="Web-{7BEE52D6-F439-2A24-D75F-219A4908E285}" dt="2023-02-20T14:30:31.692" v="206" actId="1076"/>
          <ac:picMkLst>
            <pc:docMk/>
            <pc:sldMk cId="2833078207" sldId="279"/>
            <ac:picMk id="1026" creationId="{56000D5A-FD1A-0045-FE0F-2EC53463851F}"/>
          </ac:picMkLst>
        </pc:picChg>
        <pc:picChg chg="mod">
          <ac:chgData name="Alan Kinane" userId="S::alan@azurealan.ie::4ad6f7ec-75a6-4526-aa45-1a79e4391299" providerId="AD" clId="Web-{7BEE52D6-F439-2A24-D75F-219A4908E285}" dt="2023-02-20T14:30:37.192" v="207" actId="1076"/>
          <ac:picMkLst>
            <pc:docMk/>
            <pc:sldMk cId="2833078207" sldId="279"/>
            <ac:picMk id="1028" creationId="{36ABB66C-D407-0BE2-E2F1-98FA73C166AA}"/>
          </ac:picMkLst>
        </pc:picChg>
        <pc:picChg chg="del">
          <ac:chgData name="Alan Kinane" userId="S::alan@azurealan.ie::4ad6f7ec-75a6-4526-aa45-1a79e4391299" providerId="AD" clId="Web-{7BEE52D6-F439-2A24-D75F-219A4908E285}" dt="2023-02-20T14:26:55.375" v="159"/>
          <ac:picMkLst>
            <pc:docMk/>
            <pc:sldMk cId="2833078207" sldId="279"/>
            <ac:picMk id="1030" creationId="{3D2FA575-E46B-80D0-2AE5-12B89360A738}"/>
          </ac:picMkLst>
        </pc:picChg>
        <pc:picChg chg="del">
          <ac:chgData name="Alan Kinane" userId="S::alan@azurealan.ie::4ad6f7ec-75a6-4526-aa45-1a79e4391299" providerId="AD" clId="Web-{7BEE52D6-F439-2A24-D75F-219A4908E285}" dt="2023-02-20T14:26:55.375" v="158"/>
          <ac:picMkLst>
            <pc:docMk/>
            <pc:sldMk cId="2833078207" sldId="279"/>
            <ac:picMk id="1032" creationId="{4F075BEE-723E-01CF-9621-B26F33AB5C4F}"/>
          </ac:picMkLst>
        </pc:picChg>
        <pc:picChg chg="del">
          <ac:chgData name="Alan Kinane" userId="S::alan@azurealan.ie::4ad6f7ec-75a6-4526-aa45-1a79e4391299" providerId="AD" clId="Web-{7BEE52D6-F439-2A24-D75F-219A4908E285}" dt="2023-02-20T14:26:55.375" v="157"/>
          <ac:picMkLst>
            <pc:docMk/>
            <pc:sldMk cId="2833078207" sldId="279"/>
            <ac:picMk id="1034" creationId="{4E1F9388-7297-9B0F-EAB3-793BE28583A8}"/>
          </ac:picMkLst>
        </pc:picChg>
        <pc:picChg chg="mod">
          <ac:chgData name="Alan Kinane" userId="S::alan@azurealan.ie::4ad6f7ec-75a6-4526-aa45-1a79e4391299" providerId="AD" clId="Web-{7BEE52D6-F439-2A24-D75F-219A4908E285}" dt="2023-02-20T14:30:23.348" v="202" actId="1076"/>
          <ac:picMkLst>
            <pc:docMk/>
            <pc:sldMk cId="2833078207" sldId="279"/>
            <ac:picMk id="1036" creationId="{4DE14D47-7DA8-A6B9-454E-5D683C18E6C6}"/>
          </ac:picMkLst>
        </pc:picChg>
        <pc:picChg chg="mod">
          <ac:chgData name="Alan Kinane" userId="S::alan@azurealan.ie::4ad6f7ec-75a6-4526-aa45-1a79e4391299" providerId="AD" clId="Web-{7BEE52D6-F439-2A24-D75F-219A4908E285}" dt="2023-02-20T14:30:12.457" v="197" actId="1076"/>
          <ac:picMkLst>
            <pc:docMk/>
            <pc:sldMk cId="2833078207" sldId="279"/>
            <ac:picMk id="1042" creationId="{8E14029F-4322-C7A8-A05A-28D505452559}"/>
          </ac:picMkLst>
        </pc:picChg>
        <pc:picChg chg="del">
          <ac:chgData name="Alan Kinane" userId="S::alan@azurealan.ie::4ad6f7ec-75a6-4526-aa45-1a79e4391299" providerId="AD" clId="Web-{7BEE52D6-F439-2A24-D75F-219A4908E285}" dt="2023-02-20T14:20:10.272" v="121"/>
          <ac:picMkLst>
            <pc:docMk/>
            <pc:sldMk cId="2833078207" sldId="279"/>
            <ac:picMk id="1044" creationId="{EB56026B-704E-1FE0-36D4-5300D3B6B539}"/>
          </ac:picMkLst>
        </pc:picChg>
        <pc:picChg chg="mod">
          <ac:chgData name="Alan Kinane" userId="S::alan@azurealan.ie::4ad6f7ec-75a6-4526-aa45-1a79e4391299" providerId="AD" clId="Web-{7BEE52D6-F439-2A24-D75F-219A4908E285}" dt="2023-02-20T14:30:43.068" v="208" actId="1076"/>
          <ac:picMkLst>
            <pc:docMk/>
            <pc:sldMk cId="2833078207" sldId="279"/>
            <ac:picMk id="1046" creationId="{14CC4240-6062-8896-0984-E6C9135DD746}"/>
          </ac:picMkLst>
        </pc:picChg>
        <pc:picChg chg="del">
          <ac:chgData name="Alan Kinane" userId="S::alan@azurealan.ie::4ad6f7ec-75a6-4526-aa45-1a79e4391299" providerId="AD" clId="Web-{7BEE52D6-F439-2A24-D75F-219A4908E285}" dt="2023-02-20T14:20:12.444" v="122"/>
          <ac:picMkLst>
            <pc:docMk/>
            <pc:sldMk cId="2833078207" sldId="279"/>
            <ac:picMk id="1048" creationId="{8FC87FC5-09B1-5247-2A72-973C461DFE97}"/>
          </ac:picMkLst>
        </pc:picChg>
        <pc:picChg chg="del">
          <ac:chgData name="Alan Kinane" userId="S::alan@azurealan.ie::4ad6f7ec-75a6-4526-aa45-1a79e4391299" providerId="AD" clId="Web-{7BEE52D6-F439-2A24-D75F-219A4908E285}" dt="2023-02-20T14:20:13.257" v="123"/>
          <ac:picMkLst>
            <pc:docMk/>
            <pc:sldMk cId="2833078207" sldId="279"/>
            <ac:picMk id="1050" creationId="{CCC54492-E769-77C3-FABB-DB149B51C0C4}"/>
          </ac:picMkLst>
        </pc:picChg>
        <pc:picChg chg="del">
          <ac:chgData name="Alan Kinane" userId="S::alan@azurealan.ie::4ad6f7ec-75a6-4526-aa45-1a79e4391299" providerId="AD" clId="Web-{7BEE52D6-F439-2A24-D75F-219A4908E285}" dt="2023-02-20T14:20:14.085" v="124"/>
          <ac:picMkLst>
            <pc:docMk/>
            <pc:sldMk cId="2833078207" sldId="279"/>
            <ac:picMk id="1052" creationId="{329882B2-563D-E471-40A3-6FEA2899FBE3}"/>
          </ac:picMkLst>
        </pc:picChg>
        <pc:picChg chg="del">
          <ac:chgData name="Alan Kinane" userId="S::alan@azurealan.ie::4ad6f7ec-75a6-4526-aa45-1a79e4391299" providerId="AD" clId="Web-{7BEE52D6-F439-2A24-D75F-219A4908E285}" dt="2023-02-20T14:20:15.179" v="125"/>
          <ac:picMkLst>
            <pc:docMk/>
            <pc:sldMk cId="2833078207" sldId="279"/>
            <ac:picMk id="1054" creationId="{B0124C9F-22E6-B269-6A0B-662C3009EFF3}"/>
          </ac:picMkLst>
        </pc:picChg>
      </pc:sldChg>
      <pc:sldChg chg="addSp delSp modSp new mod ord setBg">
        <pc:chgData name="Alan Kinane" userId="S::alan@azurealan.ie::4ad6f7ec-75a6-4526-aa45-1a79e4391299" providerId="AD" clId="Web-{7BEE52D6-F439-2A24-D75F-219A4908E285}" dt="2023-02-20T16:20:13.035" v="521"/>
        <pc:sldMkLst>
          <pc:docMk/>
          <pc:sldMk cId="902915098" sldId="280"/>
        </pc:sldMkLst>
        <pc:spChg chg="del">
          <ac:chgData name="Alan Kinane" userId="S::alan@azurealan.ie::4ad6f7ec-75a6-4526-aa45-1a79e4391299" providerId="AD" clId="Web-{7BEE52D6-F439-2A24-D75F-219A4908E285}" dt="2023-02-20T15:32:04.192" v="230"/>
          <ac:spMkLst>
            <pc:docMk/>
            <pc:sldMk cId="902915098" sldId="280"/>
            <ac:spMk id="2" creationId="{FEB0349B-45CA-72C9-B609-0AC67CB7B2F0}"/>
          </ac:spMkLst>
        </pc:spChg>
        <pc:spChg chg="del">
          <ac:chgData name="Alan Kinane" userId="S::alan@azurealan.ie::4ad6f7ec-75a6-4526-aa45-1a79e4391299" providerId="AD" clId="Web-{7BEE52D6-F439-2A24-D75F-219A4908E285}" dt="2023-02-20T15:31:05.190" v="221"/>
          <ac:spMkLst>
            <pc:docMk/>
            <pc:sldMk cId="902915098" sldId="280"/>
            <ac:spMk id="3" creationId="{E3D215F3-8EA3-EF7C-F301-01E7B61E19EB}"/>
          </ac:spMkLst>
        </pc:spChg>
        <pc:spChg chg="add mod">
          <ac:chgData name="Alan Kinane" userId="S::alan@azurealan.ie::4ad6f7ec-75a6-4526-aa45-1a79e4391299" providerId="AD" clId="Web-{7BEE52D6-F439-2A24-D75F-219A4908E285}" dt="2023-02-20T16:00:14.465" v="370"/>
          <ac:spMkLst>
            <pc:docMk/>
            <pc:sldMk cId="902915098" sldId="280"/>
            <ac:spMk id="7" creationId="{0E97B7DB-2BC1-2D8F-1BD3-C26064A88C63}"/>
          </ac:spMkLst>
        </pc:spChg>
        <pc:spChg chg="add mod ord">
          <ac:chgData name="Alan Kinane" userId="S::alan@azurealan.ie::4ad6f7ec-75a6-4526-aa45-1a79e4391299" providerId="AD" clId="Web-{7BEE52D6-F439-2A24-D75F-219A4908E285}" dt="2023-02-20T16:00:14.465" v="370"/>
          <ac:spMkLst>
            <pc:docMk/>
            <pc:sldMk cId="902915098" sldId="280"/>
            <ac:spMk id="8" creationId="{50C8A042-012C-8164-F72E-636B8809F706}"/>
          </ac:spMkLst>
        </pc:spChg>
        <pc:spChg chg="add del">
          <ac:chgData name="Alan Kinane" userId="S::alan@azurealan.ie::4ad6f7ec-75a6-4526-aa45-1a79e4391299" providerId="AD" clId="Web-{7BEE52D6-F439-2A24-D75F-219A4908E285}" dt="2023-02-20T16:00:14.465" v="370"/>
          <ac:spMkLst>
            <pc:docMk/>
            <pc:sldMk cId="902915098" sldId="280"/>
            <ac:spMk id="13" creationId="{D7A453D2-15D8-4403-815F-291FA16340D9}"/>
          </ac:spMkLst>
        </pc:spChg>
        <pc:spChg chg="add del">
          <ac:chgData name="Alan Kinane" userId="S::alan@azurealan.ie::4ad6f7ec-75a6-4526-aa45-1a79e4391299" providerId="AD" clId="Web-{7BEE52D6-F439-2A24-D75F-219A4908E285}" dt="2023-02-20T16:00:14.465" v="370"/>
          <ac:spMkLst>
            <pc:docMk/>
            <pc:sldMk cId="902915098" sldId="280"/>
            <ac:spMk id="15" creationId="{8161EA6B-09CA-445B-AB0D-8DF76FA92DEF}"/>
          </ac:spMkLst>
        </pc:spChg>
        <pc:spChg chg="add del">
          <ac:chgData name="Alan Kinane" userId="S::alan@azurealan.ie::4ad6f7ec-75a6-4526-aa45-1a79e4391299" providerId="AD" clId="Web-{7BEE52D6-F439-2A24-D75F-219A4908E285}" dt="2023-02-20T16:00:14.465" v="370"/>
          <ac:spMkLst>
            <pc:docMk/>
            <pc:sldMk cId="902915098" sldId="280"/>
            <ac:spMk id="25" creationId="{B8114C98-A349-4111-A123-E8EAB86ABE30}"/>
          </ac:spMkLst>
        </pc:spChg>
        <pc:spChg chg="add del">
          <ac:chgData name="Alan Kinane" userId="S::alan@azurealan.ie::4ad6f7ec-75a6-4526-aa45-1a79e4391299" providerId="AD" clId="Web-{7BEE52D6-F439-2A24-D75F-219A4908E285}" dt="2023-02-20T16:00:14.465" v="370"/>
          <ac:spMkLst>
            <pc:docMk/>
            <pc:sldMk cId="902915098" sldId="280"/>
            <ac:spMk id="33" creationId="{E2D3D3F2-ABBB-4453-B1C5-1BEBF7E4DD56}"/>
          </ac:spMkLst>
        </pc:spChg>
        <pc:spChg chg="add del">
          <ac:chgData name="Alan Kinane" userId="S::alan@azurealan.ie::4ad6f7ec-75a6-4526-aa45-1a79e4391299" providerId="AD" clId="Web-{7BEE52D6-F439-2A24-D75F-219A4908E285}" dt="2023-02-20T16:00:14.465" v="370"/>
          <ac:spMkLst>
            <pc:docMk/>
            <pc:sldMk cId="902915098" sldId="280"/>
            <ac:spMk id="47" creationId="{773AEA78-C03B-40B7-9D11-DC022119D577}"/>
          </ac:spMkLst>
        </pc:spChg>
        <pc:spChg chg="add del">
          <ac:chgData name="Alan Kinane" userId="S::alan@azurealan.ie::4ad6f7ec-75a6-4526-aa45-1a79e4391299" providerId="AD" clId="Web-{7BEE52D6-F439-2A24-D75F-219A4908E285}" dt="2023-02-20T16:00:14.465" v="370"/>
          <ac:spMkLst>
            <pc:docMk/>
            <pc:sldMk cId="902915098" sldId="280"/>
            <ac:spMk id="52" creationId="{73AD41DB-DF9F-49BC-85AE-6AB1840AD517}"/>
          </ac:spMkLst>
        </pc:spChg>
        <pc:grpChg chg="add del">
          <ac:chgData name="Alan Kinane" userId="S::alan@azurealan.ie::4ad6f7ec-75a6-4526-aa45-1a79e4391299" providerId="AD" clId="Web-{7BEE52D6-F439-2A24-D75F-219A4908E285}" dt="2023-02-20T16:00:14.465" v="370"/>
          <ac:grpSpMkLst>
            <pc:docMk/>
            <pc:sldMk cId="902915098" sldId="280"/>
            <ac:grpSpMk id="17" creationId="{913B067F-3154-4968-A886-DF93A787EC44}"/>
          </ac:grpSpMkLst>
        </pc:grpChg>
        <pc:grpChg chg="add del">
          <ac:chgData name="Alan Kinane" userId="S::alan@azurealan.ie::4ad6f7ec-75a6-4526-aa45-1a79e4391299" providerId="AD" clId="Web-{7BEE52D6-F439-2A24-D75F-219A4908E285}" dt="2023-02-20T16:00:14.465" v="370"/>
          <ac:grpSpMkLst>
            <pc:docMk/>
            <pc:sldMk cId="902915098" sldId="280"/>
            <ac:grpSpMk id="27" creationId="{670FB431-AE18-414D-92F4-1D12D1991152}"/>
          </ac:grpSpMkLst>
        </pc:grpChg>
        <pc:grpChg chg="add del">
          <ac:chgData name="Alan Kinane" userId="S::alan@azurealan.ie::4ad6f7ec-75a6-4526-aa45-1a79e4391299" providerId="AD" clId="Web-{7BEE52D6-F439-2A24-D75F-219A4908E285}" dt="2023-02-20T16:00:14.465" v="370"/>
          <ac:grpSpMkLst>
            <pc:docMk/>
            <pc:sldMk cId="902915098" sldId="280"/>
            <ac:grpSpMk id="35" creationId="{8214E4A5-A0D2-42C4-8D14-D2A7E495F041}"/>
          </ac:grpSpMkLst>
        </pc:grpChg>
        <pc:grpChg chg="add del">
          <ac:chgData name="Alan Kinane" userId="S::alan@azurealan.ie::4ad6f7ec-75a6-4526-aa45-1a79e4391299" providerId="AD" clId="Web-{7BEE52D6-F439-2A24-D75F-219A4908E285}" dt="2023-02-20T16:00:14.465" v="370"/>
          <ac:grpSpMkLst>
            <pc:docMk/>
            <pc:sldMk cId="902915098" sldId="280"/>
            <ac:grpSpMk id="41" creationId="{1F4E1649-4D1F-4A91-AF97-A254BFDD524D}"/>
          </ac:grpSpMkLst>
        </pc:grpChg>
        <pc:grpChg chg="add del">
          <ac:chgData name="Alan Kinane" userId="S::alan@azurealan.ie::4ad6f7ec-75a6-4526-aa45-1a79e4391299" providerId="AD" clId="Web-{7BEE52D6-F439-2A24-D75F-219A4908E285}" dt="2023-02-20T16:00:14.465" v="370"/>
          <ac:grpSpMkLst>
            <pc:docMk/>
            <pc:sldMk cId="902915098" sldId="280"/>
            <ac:grpSpMk id="54" creationId="{A4AE1828-51FD-4AD7-BCF6-9AF5C696CE5D}"/>
          </ac:grpSpMkLst>
        </pc:grpChg>
        <pc:picChg chg="add mod ord">
          <ac:chgData name="Alan Kinane" userId="S::alan@azurealan.ie::4ad6f7ec-75a6-4526-aa45-1a79e4391299" providerId="AD" clId="Web-{7BEE52D6-F439-2A24-D75F-219A4908E285}" dt="2023-02-20T16:00:14.465" v="370"/>
          <ac:picMkLst>
            <pc:docMk/>
            <pc:sldMk cId="902915098" sldId="280"/>
            <ac:picMk id="4" creationId="{997A121E-D08C-DC5F-AE45-3CAD63B963D7}"/>
          </ac:picMkLst>
        </pc:picChg>
        <pc:picChg chg="add del mod">
          <ac:chgData name="Alan Kinane" userId="S::alan@azurealan.ie::4ad6f7ec-75a6-4526-aa45-1a79e4391299" providerId="AD" clId="Web-{7BEE52D6-F439-2A24-D75F-219A4908E285}" dt="2023-02-20T15:33:09.272" v="233"/>
          <ac:picMkLst>
            <pc:docMk/>
            <pc:sldMk cId="902915098" sldId="280"/>
            <ac:picMk id="5" creationId="{9E0A6758-BA3A-F7FC-8D54-1F713B8FCA8E}"/>
          </ac:picMkLst>
        </pc:picChg>
        <pc:picChg chg="add del mod">
          <ac:chgData name="Alan Kinane" userId="S::alan@azurealan.ie::4ad6f7ec-75a6-4526-aa45-1a79e4391299" providerId="AD" clId="Web-{7BEE52D6-F439-2A24-D75F-219A4908E285}" dt="2023-02-20T15:35:04.495" v="243"/>
          <ac:picMkLst>
            <pc:docMk/>
            <pc:sldMk cId="902915098" sldId="280"/>
            <ac:picMk id="6" creationId="{D227D29D-30F0-EC0A-8470-7636E6300DC5}"/>
          </ac:picMkLst>
        </pc:picChg>
      </pc:sldChg>
      <pc:sldChg chg="delSp add del replId">
        <pc:chgData name="Alan Kinane" userId="S::alan@azurealan.ie::4ad6f7ec-75a6-4526-aa45-1a79e4391299" providerId="AD" clId="Web-{7BEE52D6-F439-2A24-D75F-219A4908E285}" dt="2023-02-20T15:30:50.268" v="219"/>
        <pc:sldMkLst>
          <pc:docMk/>
          <pc:sldMk cId="957539535" sldId="280"/>
        </pc:sldMkLst>
        <pc:picChg chg="del">
          <ac:chgData name="Alan Kinane" userId="S::alan@azurealan.ie::4ad6f7ec-75a6-4526-aa45-1a79e4391299" providerId="AD" clId="Web-{7BEE52D6-F439-2A24-D75F-219A4908E285}" dt="2023-02-20T15:30:46.580" v="218"/>
          <ac:picMkLst>
            <pc:docMk/>
            <pc:sldMk cId="957539535" sldId="280"/>
            <ac:picMk id="4" creationId="{78A53E49-459B-08B4-1A22-C8BFCFFCF77B}"/>
          </ac:picMkLst>
        </pc:picChg>
      </pc:sldChg>
      <pc:sldChg chg="addSp delSp modSp add ord replId">
        <pc:chgData name="Alan Kinane" userId="S::alan@azurealan.ie::4ad6f7ec-75a6-4526-aa45-1a79e4391299" providerId="AD" clId="Web-{7BEE52D6-F439-2A24-D75F-219A4908E285}" dt="2023-02-20T19:46:29.827" v="943" actId="1076"/>
        <pc:sldMkLst>
          <pc:docMk/>
          <pc:sldMk cId="3665258192" sldId="281"/>
        </pc:sldMkLst>
        <pc:spChg chg="add mod">
          <ac:chgData name="Alan Kinane" userId="S::alan@azurealan.ie::4ad6f7ec-75a6-4526-aa45-1a79e4391299" providerId="AD" clId="Web-{7BEE52D6-F439-2A24-D75F-219A4908E285}" dt="2023-02-20T19:45:55.514" v="940" actId="1076"/>
          <ac:spMkLst>
            <pc:docMk/>
            <pc:sldMk cId="3665258192" sldId="281"/>
            <ac:spMk id="2" creationId="{D426D7F6-2CBB-C863-D909-66BB9447DD65}"/>
          </ac:spMkLst>
        </pc:spChg>
        <pc:spChg chg="add del mod">
          <ac:chgData name="Alan Kinane" userId="S::alan@azurealan.ie::4ad6f7ec-75a6-4526-aa45-1a79e4391299" providerId="AD" clId="Web-{7BEE52D6-F439-2A24-D75F-219A4908E285}" dt="2023-02-20T15:34:36.806" v="241"/>
          <ac:spMkLst>
            <pc:docMk/>
            <pc:sldMk cId="3665258192" sldId="281"/>
            <ac:spMk id="3" creationId="{AE067B24-7421-6C70-6756-82D64D02F760}"/>
          </ac:spMkLst>
        </pc:spChg>
        <pc:picChg chg="del">
          <ac:chgData name="Alan Kinane" userId="S::alan@azurealan.ie::4ad6f7ec-75a6-4526-aa45-1a79e4391299" providerId="AD" clId="Web-{7BEE52D6-F439-2A24-D75F-219A4908E285}" dt="2023-02-20T15:34:34.197" v="239"/>
          <ac:picMkLst>
            <pc:docMk/>
            <pc:sldMk cId="3665258192" sldId="281"/>
            <ac:picMk id="4" creationId="{997A121E-D08C-DC5F-AE45-3CAD63B963D7}"/>
          </ac:picMkLst>
        </pc:picChg>
        <pc:picChg chg="add mod ord">
          <ac:chgData name="Alan Kinane" userId="S::alan@azurealan.ie::4ad6f7ec-75a6-4526-aa45-1a79e4391299" providerId="AD" clId="Web-{7BEE52D6-F439-2A24-D75F-219A4908E285}" dt="2023-02-20T15:47:46.879" v="363" actId="14100"/>
          <ac:picMkLst>
            <pc:docMk/>
            <pc:sldMk cId="3665258192" sldId="281"/>
            <ac:picMk id="5" creationId="{441D735E-A21F-B339-76E3-3CE25A7AE031}"/>
          </ac:picMkLst>
        </pc:picChg>
        <pc:picChg chg="del">
          <ac:chgData name="Alan Kinane" userId="S::alan@azurealan.ie::4ad6f7ec-75a6-4526-aa45-1a79e4391299" providerId="AD" clId="Web-{7BEE52D6-F439-2A24-D75F-219A4908E285}" dt="2023-02-20T15:34:34.916" v="240"/>
          <ac:picMkLst>
            <pc:docMk/>
            <pc:sldMk cId="3665258192" sldId="281"/>
            <ac:picMk id="6" creationId="{D227D29D-30F0-EC0A-8470-7636E6300DC5}"/>
          </ac:picMkLst>
        </pc:picChg>
        <pc:picChg chg="add mod">
          <ac:chgData name="Alan Kinane" userId="S::alan@azurealan.ie::4ad6f7ec-75a6-4526-aa45-1a79e4391299" providerId="AD" clId="Web-{7BEE52D6-F439-2A24-D75F-219A4908E285}" dt="2023-02-20T19:46:00.796" v="941" actId="1076"/>
          <ac:picMkLst>
            <pc:docMk/>
            <pc:sldMk cId="3665258192" sldId="281"/>
            <ac:picMk id="7" creationId="{AA726354-64A9-07F8-265E-BF57176CB8B1}"/>
          </ac:picMkLst>
        </pc:picChg>
        <pc:picChg chg="add mod">
          <ac:chgData name="Alan Kinane" userId="S::alan@azurealan.ie::4ad6f7ec-75a6-4526-aa45-1a79e4391299" providerId="AD" clId="Web-{7BEE52D6-F439-2A24-D75F-219A4908E285}" dt="2023-02-20T19:46:29.827" v="943" actId="1076"/>
          <ac:picMkLst>
            <pc:docMk/>
            <pc:sldMk cId="3665258192" sldId="281"/>
            <ac:picMk id="8" creationId="{5506CD3E-E824-6CAE-2D0D-1B1B7B615C35}"/>
          </ac:picMkLst>
        </pc:picChg>
      </pc:sldChg>
      <pc:sldChg chg="addSp delSp modSp new mod setBg">
        <pc:chgData name="Alan Kinane" userId="S::alan@azurealan.ie::4ad6f7ec-75a6-4526-aa45-1a79e4391299" providerId="AD" clId="Web-{7BEE52D6-F439-2A24-D75F-219A4908E285}" dt="2023-02-20T16:10:54.610" v="394"/>
        <pc:sldMkLst>
          <pc:docMk/>
          <pc:sldMk cId="3791233316" sldId="282"/>
        </pc:sldMkLst>
        <pc:spChg chg="mod">
          <ac:chgData name="Alan Kinane" userId="S::alan@azurealan.ie::4ad6f7ec-75a6-4526-aa45-1a79e4391299" providerId="AD" clId="Web-{7BEE52D6-F439-2A24-D75F-219A4908E285}" dt="2023-02-20T16:10:54.610" v="394"/>
          <ac:spMkLst>
            <pc:docMk/>
            <pc:sldMk cId="3791233316" sldId="282"/>
            <ac:spMk id="2" creationId="{B7356F14-537C-7837-4AE1-9A76D5E9213B}"/>
          </ac:spMkLst>
        </pc:spChg>
        <pc:spChg chg="del">
          <ac:chgData name="Alan Kinane" userId="S::alan@azurealan.ie::4ad6f7ec-75a6-4526-aa45-1a79e4391299" providerId="AD" clId="Web-{7BEE52D6-F439-2A24-D75F-219A4908E285}" dt="2023-02-20T16:10:03.374" v="391"/>
          <ac:spMkLst>
            <pc:docMk/>
            <pc:sldMk cId="3791233316" sldId="282"/>
            <ac:spMk id="3" creationId="{3BA67418-B5D3-0926-A839-41557B8134A2}"/>
          </ac:spMkLst>
        </pc:spChg>
        <pc:spChg chg="add del">
          <ac:chgData name="Alan Kinane" userId="S::alan@azurealan.ie::4ad6f7ec-75a6-4526-aa45-1a79e4391299" providerId="AD" clId="Web-{7BEE52D6-F439-2A24-D75F-219A4908E285}" dt="2023-02-20T16:10:54.610" v="393"/>
          <ac:spMkLst>
            <pc:docMk/>
            <pc:sldMk cId="3791233316" sldId="282"/>
            <ac:spMk id="9" creationId="{65219498-D544-41AC-98FE-8F956EF66A62}"/>
          </ac:spMkLst>
        </pc:spChg>
        <pc:spChg chg="add del">
          <ac:chgData name="Alan Kinane" userId="S::alan@azurealan.ie::4ad6f7ec-75a6-4526-aa45-1a79e4391299" providerId="AD" clId="Web-{7BEE52D6-F439-2A24-D75F-219A4908E285}" dt="2023-02-20T16:10:54.610" v="393"/>
          <ac:spMkLst>
            <pc:docMk/>
            <pc:sldMk cId="3791233316" sldId="282"/>
            <ac:spMk id="11" creationId="{F500DBFC-17A9-4E0A-AEE2-A49F9AEEF0FD}"/>
          </ac:spMkLst>
        </pc:spChg>
        <pc:spChg chg="add">
          <ac:chgData name="Alan Kinane" userId="S::alan@azurealan.ie::4ad6f7ec-75a6-4526-aa45-1a79e4391299" providerId="AD" clId="Web-{7BEE52D6-F439-2A24-D75F-219A4908E285}" dt="2023-02-20T16:10:54.610" v="394"/>
          <ac:spMkLst>
            <pc:docMk/>
            <pc:sldMk cId="3791233316" sldId="282"/>
            <ac:spMk id="19" creationId="{A3363022-C969-41E9-8EB2-E4C94908C1FA}"/>
          </ac:spMkLst>
        </pc:spChg>
        <pc:spChg chg="add">
          <ac:chgData name="Alan Kinane" userId="S::alan@azurealan.ie::4ad6f7ec-75a6-4526-aa45-1a79e4391299" providerId="AD" clId="Web-{7BEE52D6-F439-2A24-D75F-219A4908E285}" dt="2023-02-20T16:10:54.610" v="394"/>
          <ac:spMkLst>
            <pc:docMk/>
            <pc:sldMk cId="3791233316" sldId="282"/>
            <ac:spMk id="20" creationId="{8D1AD6B3-BE88-4CEB-BA17-790657CC4729}"/>
          </ac:spMkLst>
        </pc:spChg>
        <pc:grpChg chg="add del">
          <ac:chgData name="Alan Kinane" userId="S::alan@azurealan.ie::4ad6f7ec-75a6-4526-aa45-1a79e4391299" providerId="AD" clId="Web-{7BEE52D6-F439-2A24-D75F-219A4908E285}" dt="2023-02-20T16:10:54.610" v="393"/>
          <ac:grpSpMkLst>
            <pc:docMk/>
            <pc:sldMk cId="3791233316" sldId="282"/>
            <ac:grpSpMk id="13" creationId="{D74613BB-817C-4C4F-8A24-4936F2F064C0}"/>
          </ac:grpSpMkLst>
        </pc:grpChg>
        <pc:grpChg chg="add">
          <ac:chgData name="Alan Kinane" userId="S::alan@azurealan.ie::4ad6f7ec-75a6-4526-aa45-1a79e4391299" providerId="AD" clId="Web-{7BEE52D6-F439-2A24-D75F-219A4908E285}" dt="2023-02-20T16:10:54.610" v="394"/>
          <ac:grpSpMkLst>
            <pc:docMk/>
            <pc:sldMk cId="3791233316" sldId="282"/>
            <ac:grpSpMk id="22" creationId="{89D1390B-7E13-4B4F-9CB2-391063412E54}"/>
          </ac:grpSpMkLst>
        </pc:grpChg>
        <pc:picChg chg="add del">
          <ac:chgData name="Alan Kinane" userId="S::alan@azurealan.ie::4ad6f7ec-75a6-4526-aa45-1a79e4391299" providerId="AD" clId="Web-{7BEE52D6-F439-2A24-D75F-219A4908E285}" dt="2023-02-20T16:10:54.610" v="393"/>
          <ac:picMkLst>
            <pc:docMk/>
            <pc:sldMk cId="3791233316" sldId="282"/>
            <ac:picMk id="6" creationId="{EF5BF0A5-F12E-B587-8FE4-9658100B763D}"/>
          </ac:picMkLst>
        </pc:picChg>
        <pc:picChg chg="add">
          <ac:chgData name="Alan Kinane" userId="S::alan@azurealan.ie::4ad6f7ec-75a6-4526-aa45-1a79e4391299" providerId="AD" clId="Web-{7BEE52D6-F439-2A24-D75F-219A4908E285}" dt="2023-02-20T16:10:54.610" v="394"/>
          <ac:picMkLst>
            <pc:docMk/>
            <pc:sldMk cId="3791233316" sldId="282"/>
            <ac:picMk id="21" creationId="{C6A2E74C-526B-019C-3489-08FB595ADA2C}"/>
          </ac:picMkLst>
        </pc:picChg>
      </pc:sldChg>
      <pc:sldChg chg="addSp delSp modSp add mod ord replId setBg">
        <pc:chgData name="Alan Kinane" userId="S::alan@azurealan.ie::4ad6f7ec-75a6-4526-aa45-1a79e4391299" providerId="AD" clId="Web-{7BEE52D6-F439-2A24-D75F-219A4908E285}" dt="2023-02-20T19:40:31.212" v="917"/>
        <pc:sldMkLst>
          <pc:docMk/>
          <pc:sldMk cId="561974688" sldId="283"/>
        </pc:sldMkLst>
        <pc:spChg chg="mod">
          <ac:chgData name="Alan Kinane" userId="S::alan@azurealan.ie::4ad6f7ec-75a6-4526-aa45-1a79e4391299" providerId="AD" clId="Web-{7BEE52D6-F439-2A24-D75F-219A4908E285}" dt="2023-02-20T19:40:31.180" v="915"/>
          <ac:spMkLst>
            <pc:docMk/>
            <pc:sldMk cId="561974688" sldId="283"/>
            <ac:spMk id="2" creationId="{EECD4053-E5B2-256F-546D-660AF375FC2F}"/>
          </ac:spMkLst>
        </pc:spChg>
        <pc:spChg chg="del mod">
          <ac:chgData name="Alan Kinane" userId="S::alan@azurealan.ie::4ad6f7ec-75a6-4526-aa45-1a79e4391299" providerId="AD" clId="Web-{7BEE52D6-F439-2A24-D75F-219A4908E285}" dt="2023-02-20T19:40:31.212" v="917"/>
          <ac:spMkLst>
            <pc:docMk/>
            <pc:sldMk cId="561974688" sldId="283"/>
            <ac:spMk id="3" creationId="{561C40BF-2EFA-8F4B-45FC-873DDF62A30B}"/>
          </ac:spMkLst>
        </pc:spChg>
        <pc:spChg chg="add del">
          <ac:chgData name="Alan Kinane" userId="S::alan@azurealan.ie::4ad6f7ec-75a6-4526-aa45-1a79e4391299" providerId="AD" clId="Web-{7BEE52D6-F439-2A24-D75F-219A4908E285}" dt="2023-02-20T19:40:31.212" v="917"/>
          <ac:spMkLst>
            <pc:docMk/>
            <pc:sldMk cId="561974688" sldId="283"/>
            <ac:spMk id="8" creationId="{87BF42CA-AD55-48B4-8949-C4DCA60A6AEE}"/>
          </ac:spMkLst>
        </pc:spChg>
        <pc:spChg chg="add del">
          <ac:chgData name="Alan Kinane" userId="S::alan@azurealan.ie::4ad6f7ec-75a6-4526-aa45-1a79e4391299" providerId="AD" clId="Web-{7BEE52D6-F439-2A24-D75F-219A4908E285}" dt="2023-02-20T19:40:31.212" v="917"/>
          <ac:spMkLst>
            <pc:docMk/>
            <pc:sldMk cId="561974688" sldId="283"/>
            <ac:spMk id="10" creationId="{66AE1D3D-3106-4CB2-AA7C-0C1642AC0F2E}"/>
          </ac:spMkLst>
        </pc:spChg>
        <pc:spChg chg="add del">
          <ac:chgData name="Alan Kinane" userId="S::alan@azurealan.ie::4ad6f7ec-75a6-4526-aa45-1a79e4391299" providerId="AD" clId="Web-{7BEE52D6-F439-2A24-D75F-219A4908E285}" dt="2023-02-20T19:40:31.180" v="915"/>
          <ac:spMkLst>
            <pc:docMk/>
            <pc:sldMk cId="561974688" sldId="283"/>
            <ac:spMk id="23" creationId="{E51BA4DF-2BD4-4EC2-B1DB-B27C8AC71864}"/>
          </ac:spMkLst>
        </pc:spChg>
        <pc:spChg chg="add">
          <ac:chgData name="Alan Kinane" userId="S::alan@azurealan.ie::4ad6f7ec-75a6-4526-aa45-1a79e4391299" providerId="AD" clId="Web-{7BEE52D6-F439-2A24-D75F-219A4908E285}" dt="2023-02-20T19:40:31.212" v="917"/>
          <ac:spMkLst>
            <pc:docMk/>
            <pc:sldMk cId="561974688" sldId="283"/>
            <ac:spMk id="25" creationId="{87BF42CA-AD55-48B4-8949-C4DCA60A6AEE}"/>
          </ac:spMkLst>
        </pc:spChg>
        <pc:spChg chg="add">
          <ac:chgData name="Alan Kinane" userId="S::alan@azurealan.ie::4ad6f7ec-75a6-4526-aa45-1a79e4391299" providerId="AD" clId="Web-{7BEE52D6-F439-2A24-D75F-219A4908E285}" dt="2023-02-20T19:40:31.212" v="917"/>
          <ac:spMkLst>
            <pc:docMk/>
            <pc:sldMk cId="561974688" sldId="283"/>
            <ac:spMk id="26" creationId="{66AE1D3D-3106-4CB2-AA7C-0C1642AC0F2E}"/>
          </ac:spMkLst>
        </pc:spChg>
        <pc:spChg chg="mod replId">
          <ac:chgData name="Alan Kinane" userId="S::alan@azurealan.ie::4ad6f7ec-75a6-4526-aa45-1a79e4391299" providerId="AD" clId="Web-{7BEE52D6-F439-2A24-D75F-219A4908E285}" dt="2023-02-20T19:40:31.180" v="916"/>
          <ac:spMkLst>
            <pc:docMk/>
            <pc:sldMk cId="561974688" sldId="283"/>
            <ac:spMk id="29" creationId="{67C4629D-4AB7-48D4-A61B-1AE1837A78EA}"/>
          </ac:spMkLst>
        </pc:spChg>
        <pc:spChg chg="mod replId">
          <ac:chgData name="Alan Kinane" userId="S::alan@azurealan.ie::4ad6f7ec-75a6-4526-aa45-1a79e4391299" providerId="AD" clId="Web-{7BEE52D6-F439-2A24-D75F-219A4908E285}" dt="2023-02-20T19:40:31.180" v="916"/>
          <ac:spMkLst>
            <pc:docMk/>
            <pc:sldMk cId="561974688" sldId="283"/>
            <ac:spMk id="30" creationId="{D1E30050-9FC4-4CC7-8C0B-BF5EFD10648A}"/>
          </ac:spMkLst>
        </pc:spChg>
        <pc:spChg chg="mod replId">
          <ac:chgData name="Alan Kinane" userId="S::alan@azurealan.ie::4ad6f7ec-75a6-4526-aa45-1a79e4391299" providerId="AD" clId="Web-{7BEE52D6-F439-2A24-D75F-219A4908E285}" dt="2023-02-20T19:40:31.180" v="916"/>
          <ac:spMkLst>
            <pc:docMk/>
            <pc:sldMk cId="561974688" sldId="283"/>
            <ac:spMk id="31" creationId="{E7E03733-50FD-49A6-B226-40F6A0AD4542}"/>
          </ac:spMkLst>
        </pc:spChg>
        <pc:spChg chg="mod replId">
          <ac:chgData name="Alan Kinane" userId="S::alan@azurealan.ie::4ad6f7ec-75a6-4526-aa45-1a79e4391299" providerId="AD" clId="Web-{7BEE52D6-F439-2A24-D75F-219A4908E285}" dt="2023-02-20T19:40:31.180" v="916"/>
          <ac:spMkLst>
            <pc:docMk/>
            <pc:sldMk cId="561974688" sldId="283"/>
            <ac:spMk id="32" creationId="{8A614510-A9F4-41B6-B78E-F49E390C7E4E}"/>
          </ac:spMkLst>
        </pc:spChg>
        <pc:spChg chg="mod replId">
          <ac:chgData name="Alan Kinane" userId="S::alan@azurealan.ie::4ad6f7ec-75a6-4526-aa45-1a79e4391299" providerId="AD" clId="Web-{7BEE52D6-F439-2A24-D75F-219A4908E285}" dt="2023-02-20T19:40:31.180" v="916"/>
          <ac:spMkLst>
            <pc:docMk/>
            <pc:sldMk cId="561974688" sldId="283"/>
            <ac:spMk id="33" creationId="{CA818331-E13C-49C6-B98D-A60AD0E85AE0}"/>
          </ac:spMkLst>
        </pc:spChg>
        <pc:grpChg chg="add del">
          <ac:chgData name="Alan Kinane" userId="S::alan@azurealan.ie::4ad6f7ec-75a6-4526-aa45-1a79e4391299" providerId="AD" clId="Web-{7BEE52D6-F439-2A24-D75F-219A4908E285}" dt="2023-02-20T19:40:31.212" v="917"/>
          <ac:grpSpMkLst>
            <pc:docMk/>
            <pc:sldMk cId="561974688" sldId="283"/>
            <ac:grpSpMk id="12" creationId="{0A31B6AF-B711-4CDB-8C2B-16E963DDC4C5}"/>
          </ac:grpSpMkLst>
        </pc:grpChg>
        <pc:grpChg chg="add">
          <ac:chgData name="Alan Kinane" userId="S::alan@azurealan.ie::4ad6f7ec-75a6-4526-aa45-1a79e4391299" providerId="AD" clId="Web-{7BEE52D6-F439-2A24-D75F-219A4908E285}" dt="2023-02-20T19:40:31.212" v="917"/>
          <ac:grpSpMkLst>
            <pc:docMk/>
            <pc:sldMk cId="561974688" sldId="283"/>
            <ac:grpSpMk id="27" creationId="{0A31B6AF-B711-4CDB-8C2B-16E963DDC4C5}"/>
          </ac:grpSpMkLst>
        </pc:grpChg>
        <pc:graphicFrameChg chg="add">
          <ac:chgData name="Alan Kinane" userId="S::alan@azurealan.ie::4ad6f7ec-75a6-4526-aa45-1a79e4391299" providerId="AD" clId="Web-{7BEE52D6-F439-2A24-D75F-219A4908E285}" dt="2023-02-20T19:40:31.212" v="917"/>
          <ac:graphicFrameMkLst>
            <pc:docMk/>
            <pc:sldMk cId="561974688" sldId="283"/>
            <ac:graphicFrameMk id="28" creationId="{583AD590-2C67-39F9-48C2-629795DC6A8C}"/>
          </ac:graphicFrameMkLst>
        </pc:graphicFrameChg>
        <pc:picChg chg="add del">
          <ac:chgData name="Alan Kinane" userId="S::alan@azurealan.ie::4ad6f7ec-75a6-4526-aa45-1a79e4391299" providerId="AD" clId="Web-{7BEE52D6-F439-2A24-D75F-219A4908E285}" dt="2023-02-20T19:40:31.180" v="915"/>
          <ac:picMkLst>
            <pc:docMk/>
            <pc:sldMk cId="561974688" sldId="283"/>
            <ac:picMk id="19" creationId="{B1A8A668-5E6F-7B21-2DB2-16060D42B808}"/>
          </ac:picMkLst>
        </pc:picChg>
      </pc:sldChg>
      <pc:sldChg chg="addSp delSp modSp new mod ord setBg setClrOvrMap">
        <pc:chgData name="Alan Kinane" userId="S::alan@azurealan.ie::4ad6f7ec-75a6-4526-aa45-1a79e4391299" providerId="AD" clId="Web-{7BEE52D6-F439-2A24-D75F-219A4908E285}" dt="2023-02-20T19:50:54.785" v="969" actId="20577"/>
        <pc:sldMkLst>
          <pc:docMk/>
          <pc:sldMk cId="2998507523" sldId="284"/>
        </pc:sldMkLst>
        <pc:spChg chg="mod ord">
          <ac:chgData name="Alan Kinane" userId="S::alan@azurealan.ie::4ad6f7ec-75a6-4526-aa45-1a79e4391299" providerId="AD" clId="Web-{7BEE52D6-F439-2A24-D75F-219A4908E285}" dt="2023-02-20T16:49:48.873" v="679" actId="1076"/>
          <ac:spMkLst>
            <pc:docMk/>
            <pc:sldMk cId="2998507523" sldId="284"/>
            <ac:spMk id="2" creationId="{7704905E-0F2F-0E61-3925-20EE9D68B7A6}"/>
          </ac:spMkLst>
        </pc:spChg>
        <pc:spChg chg="mod">
          <ac:chgData name="Alan Kinane" userId="S::alan@azurealan.ie::4ad6f7ec-75a6-4526-aa45-1a79e4391299" providerId="AD" clId="Web-{7BEE52D6-F439-2A24-D75F-219A4908E285}" dt="2023-02-20T19:50:54.785" v="969" actId="20577"/>
          <ac:spMkLst>
            <pc:docMk/>
            <pc:sldMk cId="2998507523" sldId="284"/>
            <ac:spMk id="3" creationId="{BD204DC0-F211-DF2F-F982-90E760A7270C}"/>
          </ac:spMkLst>
        </pc:spChg>
        <pc:spChg chg="add del">
          <ac:chgData name="Alan Kinane" userId="S::alan@azurealan.ie::4ad6f7ec-75a6-4526-aa45-1a79e4391299" providerId="AD" clId="Web-{7BEE52D6-F439-2A24-D75F-219A4908E285}" dt="2023-02-20T16:49:27.856" v="674"/>
          <ac:spMkLst>
            <pc:docMk/>
            <pc:sldMk cId="2998507523" sldId="284"/>
            <ac:spMk id="9" creationId="{2C61293E-6EBE-43EF-A52C-9BEBFD7679D4}"/>
          </ac:spMkLst>
        </pc:spChg>
        <pc:spChg chg="add del">
          <ac:chgData name="Alan Kinane" userId="S::alan@azurealan.ie::4ad6f7ec-75a6-4526-aa45-1a79e4391299" providerId="AD" clId="Web-{7BEE52D6-F439-2A24-D75F-219A4908E285}" dt="2023-02-20T16:49:27.856" v="674"/>
          <ac:spMkLst>
            <pc:docMk/>
            <pc:sldMk cId="2998507523" sldId="284"/>
            <ac:spMk id="11" creationId="{21540236-BFD5-4A9D-8840-4703E7F76825}"/>
          </ac:spMkLst>
        </pc:spChg>
        <pc:spChg chg="add">
          <ac:chgData name="Alan Kinane" userId="S::alan@azurealan.ie::4ad6f7ec-75a6-4526-aa45-1a79e4391299" providerId="AD" clId="Web-{7BEE52D6-F439-2A24-D75F-219A4908E285}" dt="2023-02-20T16:49:27.856" v="674"/>
          <ac:spMkLst>
            <pc:docMk/>
            <pc:sldMk cId="2998507523" sldId="284"/>
            <ac:spMk id="16" creationId="{5FDF4720-5445-47BE-89FE-E40D1AE6F619}"/>
          </ac:spMkLst>
        </pc:spChg>
        <pc:spChg chg="add">
          <ac:chgData name="Alan Kinane" userId="S::alan@azurealan.ie::4ad6f7ec-75a6-4526-aa45-1a79e4391299" providerId="AD" clId="Web-{7BEE52D6-F439-2A24-D75F-219A4908E285}" dt="2023-02-20T16:49:27.856" v="674"/>
          <ac:spMkLst>
            <pc:docMk/>
            <pc:sldMk cId="2998507523" sldId="284"/>
            <ac:spMk id="18" creationId="{AC8710B4-A815-4082-9E4F-F13A0007090C}"/>
          </ac:spMkLst>
        </pc:spChg>
        <pc:picChg chg="add mod">
          <ac:chgData name="Alan Kinane" userId="S::alan@azurealan.ie::4ad6f7ec-75a6-4526-aa45-1a79e4391299" providerId="AD" clId="Web-{7BEE52D6-F439-2A24-D75F-219A4908E285}" dt="2023-02-20T16:49:27.856" v="674"/>
          <ac:picMkLst>
            <pc:docMk/>
            <pc:sldMk cId="2998507523" sldId="284"/>
            <ac:picMk id="5" creationId="{51EA871C-3476-6424-3104-2291A2A12946}"/>
          </ac:picMkLst>
        </pc:picChg>
      </pc:sldChg>
      <pc:sldChg chg="addSp delSp modSp new mod ord setBg setClrOvrMap">
        <pc:chgData name="Alan Kinane" userId="S::alan@azurealan.ie::4ad6f7ec-75a6-4526-aa45-1a79e4391299" providerId="AD" clId="Web-{7BEE52D6-F439-2A24-D75F-219A4908E285}" dt="2023-02-20T19:51:32.286" v="970"/>
        <pc:sldMkLst>
          <pc:docMk/>
          <pc:sldMk cId="2361096990" sldId="285"/>
        </pc:sldMkLst>
        <pc:spChg chg="mod">
          <ac:chgData name="Alan Kinane" userId="S::alan@azurealan.ie::4ad6f7ec-75a6-4526-aa45-1a79e4391299" providerId="AD" clId="Web-{7BEE52D6-F439-2A24-D75F-219A4908E285}" dt="2023-02-20T17:08:28.158" v="855"/>
          <ac:spMkLst>
            <pc:docMk/>
            <pc:sldMk cId="2361096990" sldId="285"/>
            <ac:spMk id="2" creationId="{E51769CE-2BE2-B4A4-C732-9C66B4CE9312}"/>
          </ac:spMkLst>
        </pc:spChg>
        <pc:spChg chg="add del mod">
          <ac:chgData name="Alan Kinane" userId="S::alan@azurealan.ie::4ad6f7ec-75a6-4526-aa45-1a79e4391299" providerId="AD" clId="Web-{7BEE52D6-F439-2A24-D75F-219A4908E285}" dt="2023-02-20T17:04:45.651" v="812"/>
          <ac:spMkLst>
            <pc:docMk/>
            <pc:sldMk cId="2361096990" sldId="285"/>
            <ac:spMk id="3" creationId="{47521B7B-A48A-AEE9-C879-656047B646DF}"/>
          </ac:spMkLst>
        </pc:spChg>
        <pc:spChg chg="add del">
          <ac:chgData name="Alan Kinane" userId="S::alan@azurealan.ie::4ad6f7ec-75a6-4526-aa45-1a79e4391299" providerId="AD" clId="Web-{7BEE52D6-F439-2A24-D75F-219A4908E285}" dt="2023-02-20T17:04:38.057" v="809"/>
          <ac:spMkLst>
            <pc:docMk/>
            <pc:sldMk cId="2361096990" sldId="285"/>
            <ac:spMk id="9" creationId="{04812C46-200A-4DEB-A05E-3ED6C68C2387}"/>
          </ac:spMkLst>
        </pc:spChg>
        <pc:spChg chg="add del">
          <ac:chgData name="Alan Kinane" userId="S::alan@azurealan.ie::4ad6f7ec-75a6-4526-aa45-1a79e4391299" providerId="AD" clId="Web-{7BEE52D6-F439-2A24-D75F-219A4908E285}" dt="2023-02-20T17:04:38.057" v="809"/>
          <ac:spMkLst>
            <pc:docMk/>
            <pc:sldMk cId="2361096990" sldId="285"/>
            <ac:spMk id="11" creationId="{D1EA859B-E555-4109-94F3-6700E046E008}"/>
          </ac:spMkLst>
        </pc:spChg>
        <pc:spChg chg="add del">
          <ac:chgData name="Alan Kinane" userId="S::alan@azurealan.ie::4ad6f7ec-75a6-4526-aa45-1a79e4391299" providerId="AD" clId="Web-{7BEE52D6-F439-2A24-D75F-219A4908E285}" dt="2023-02-20T17:04:45.620" v="811"/>
          <ac:spMkLst>
            <pc:docMk/>
            <pc:sldMk cId="2361096990" sldId="285"/>
            <ac:spMk id="13" creationId="{3A5B4632-C963-4296-86F0-79AA9EA5AE98}"/>
          </ac:spMkLst>
        </pc:spChg>
        <pc:spChg chg="add del">
          <ac:chgData name="Alan Kinane" userId="S::alan@azurealan.ie::4ad6f7ec-75a6-4526-aa45-1a79e4391299" providerId="AD" clId="Web-{7BEE52D6-F439-2A24-D75F-219A4908E285}" dt="2023-02-20T17:08:28.158" v="855"/>
          <ac:spMkLst>
            <pc:docMk/>
            <pc:sldMk cId="2361096990" sldId="285"/>
            <ac:spMk id="16" creationId="{04C21BAE-6866-4C7A-A7EC-C1B2E572D5BE}"/>
          </ac:spMkLst>
        </pc:spChg>
        <pc:spChg chg="add del">
          <ac:chgData name="Alan Kinane" userId="S::alan@azurealan.ie::4ad6f7ec-75a6-4526-aa45-1a79e4391299" providerId="AD" clId="Web-{7BEE52D6-F439-2A24-D75F-219A4908E285}" dt="2023-02-20T17:08:28.158" v="855"/>
          <ac:spMkLst>
            <pc:docMk/>
            <pc:sldMk cId="2361096990" sldId="285"/>
            <ac:spMk id="18" creationId="{7E7D0C94-08B4-48AE-8813-CC4D60294F42}"/>
          </ac:spMkLst>
        </pc:spChg>
        <pc:spChg chg="add del">
          <ac:chgData name="Alan Kinane" userId="S::alan@azurealan.ie::4ad6f7ec-75a6-4526-aa45-1a79e4391299" providerId="AD" clId="Web-{7BEE52D6-F439-2A24-D75F-219A4908E285}" dt="2023-02-20T17:08:28.158" v="855"/>
          <ac:spMkLst>
            <pc:docMk/>
            <pc:sldMk cId="2361096990" sldId="285"/>
            <ac:spMk id="19" creationId="{F0C518C2-0AA4-470C-87B9-9CBF428FBA25}"/>
          </ac:spMkLst>
        </pc:spChg>
        <pc:spChg chg="add mod">
          <ac:chgData name="Alan Kinane" userId="S::alan@azurealan.ie::4ad6f7ec-75a6-4526-aa45-1a79e4391299" providerId="AD" clId="Web-{7BEE52D6-F439-2A24-D75F-219A4908E285}" dt="2023-02-20T17:10:34.694" v="876" actId="20577"/>
          <ac:spMkLst>
            <pc:docMk/>
            <pc:sldMk cId="2361096990" sldId="285"/>
            <ac:spMk id="20" creationId="{47521B7B-A48A-AEE9-C879-656047B646DF}"/>
          </ac:spMkLst>
        </pc:spChg>
        <pc:spChg chg="add del">
          <ac:chgData name="Alan Kinane" userId="S::alan@azurealan.ie::4ad6f7ec-75a6-4526-aa45-1a79e4391299" providerId="AD" clId="Web-{7BEE52D6-F439-2A24-D75F-219A4908E285}" dt="2023-02-20T17:08:28.127" v="854"/>
          <ac:spMkLst>
            <pc:docMk/>
            <pc:sldMk cId="2361096990" sldId="285"/>
            <ac:spMk id="25" creationId="{362810D9-2C5A-477D-949C-C191895477F3}"/>
          </ac:spMkLst>
        </pc:spChg>
        <pc:spChg chg="add del">
          <ac:chgData name="Alan Kinane" userId="S::alan@azurealan.ie::4ad6f7ec-75a6-4526-aa45-1a79e4391299" providerId="AD" clId="Web-{7BEE52D6-F439-2A24-D75F-219A4908E285}" dt="2023-02-20T17:08:28.127" v="854"/>
          <ac:spMkLst>
            <pc:docMk/>
            <pc:sldMk cId="2361096990" sldId="285"/>
            <ac:spMk id="27" creationId="{081E4A58-353D-44AE-B2FC-2A74E2E400F7}"/>
          </ac:spMkLst>
        </pc:spChg>
        <pc:spChg chg="add">
          <ac:chgData name="Alan Kinane" userId="S::alan@azurealan.ie::4ad6f7ec-75a6-4526-aa45-1a79e4391299" providerId="AD" clId="Web-{7BEE52D6-F439-2A24-D75F-219A4908E285}" dt="2023-02-20T17:08:28.158" v="855"/>
          <ac:spMkLst>
            <pc:docMk/>
            <pc:sldMk cId="2361096990" sldId="285"/>
            <ac:spMk id="29" creationId="{C5E6CFF1-2F42-4E10-9A97-F116F46F53FE}"/>
          </ac:spMkLst>
        </pc:spChg>
        <pc:graphicFrameChg chg="add del">
          <ac:chgData name="Alan Kinane" userId="S::alan@azurealan.ie::4ad6f7ec-75a6-4526-aa45-1a79e4391299" providerId="AD" clId="Web-{7BEE52D6-F439-2A24-D75F-219A4908E285}" dt="2023-02-20T17:04:45.620" v="811"/>
          <ac:graphicFrameMkLst>
            <pc:docMk/>
            <pc:sldMk cId="2361096990" sldId="285"/>
            <ac:graphicFrameMk id="14" creationId="{B00E8940-A37F-F971-6CA9-BD2783FD81A7}"/>
          </ac:graphicFrameMkLst>
        </pc:graphicFrameChg>
        <pc:picChg chg="add del">
          <ac:chgData name="Alan Kinane" userId="S::alan@azurealan.ie::4ad6f7ec-75a6-4526-aa45-1a79e4391299" providerId="AD" clId="Web-{7BEE52D6-F439-2A24-D75F-219A4908E285}" dt="2023-02-20T17:04:38.057" v="809"/>
          <ac:picMkLst>
            <pc:docMk/>
            <pc:sldMk cId="2361096990" sldId="285"/>
            <ac:picMk id="5" creationId="{C625D03E-86F3-226D-F330-172E07931DC7}"/>
          </ac:picMkLst>
        </pc:picChg>
        <pc:picChg chg="add mod">
          <ac:chgData name="Alan Kinane" userId="S::alan@azurealan.ie::4ad6f7ec-75a6-4526-aa45-1a79e4391299" providerId="AD" clId="Web-{7BEE52D6-F439-2A24-D75F-219A4908E285}" dt="2023-02-20T17:08:28.158" v="855"/>
          <ac:picMkLst>
            <pc:docMk/>
            <pc:sldMk cId="2361096990" sldId="285"/>
            <ac:picMk id="17" creationId="{F2C76BB0-A311-42FA-A757-8CDACB89B9F2}"/>
          </ac:picMkLst>
        </pc:picChg>
        <pc:cxnChg chg="add">
          <ac:chgData name="Alan Kinane" userId="S::alan@azurealan.ie::4ad6f7ec-75a6-4526-aa45-1a79e4391299" providerId="AD" clId="Web-{7BEE52D6-F439-2A24-D75F-219A4908E285}" dt="2023-02-20T17:08:28.158" v="855"/>
          <ac:cxnSpMkLst>
            <pc:docMk/>
            <pc:sldMk cId="2361096990" sldId="285"/>
            <ac:cxnSpMk id="30" creationId="{67182200-4859-4C8D-BCBB-55B245C28BA3}"/>
          </ac:cxnSpMkLst>
        </pc:cxnChg>
      </pc:sldChg>
      <pc:sldChg chg="add del replId">
        <pc:chgData name="Alan Kinane" userId="S::alan@azurealan.ie::4ad6f7ec-75a6-4526-aa45-1a79e4391299" providerId="AD" clId="Web-{7BEE52D6-F439-2A24-D75F-219A4908E285}" dt="2023-02-20T17:02:46.897" v="732"/>
        <pc:sldMkLst>
          <pc:docMk/>
          <pc:sldMk cId="3408171702" sldId="285"/>
        </pc:sldMkLst>
      </pc:sldChg>
    </pc:docChg>
  </pc:docChgLst>
  <pc:docChgLst>
    <pc:chgData name="Guest User" userId="S::urn:spo:anon#47e8f8f787d6ddfa093681642194fb07274ca977517f86edf242528a1e7ecf89::" providerId="AD" clId="Web-{8BEFAED1-965E-883D-0C2C-E003782A401A}"/>
    <pc:docChg chg="addSld delSld sldOrd addMainMaster modMainMaster">
      <pc:chgData name="Guest User" userId="S::urn:spo:anon#47e8f8f787d6ddfa093681642194fb07274ca977517f86edf242528a1e7ecf89::" providerId="AD" clId="Web-{8BEFAED1-965E-883D-0C2C-E003782A401A}" dt="2023-02-22T21:31:08.233" v="2"/>
      <pc:docMkLst>
        <pc:docMk/>
      </pc:docMkLst>
      <pc:sldChg chg="del">
        <pc:chgData name="Guest User" userId="S::urn:spo:anon#47e8f8f787d6ddfa093681642194fb07274ca977517f86edf242528a1e7ecf89::" providerId="AD" clId="Web-{8BEFAED1-965E-883D-0C2C-E003782A401A}" dt="2023-02-22T21:30:53.732" v="0"/>
        <pc:sldMkLst>
          <pc:docMk/>
          <pc:sldMk cId="526234050" sldId="286"/>
        </pc:sldMkLst>
      </pc:sldChg>
      <pc:sldChg chg="add ord">
        <pc:chgData name="Guest User" userId="S::urn:spo:anon#47e8f8f787d6ddfa093681642194fb07274ca977517f86edf242528a1e7ecf89::" providerId="AD" clId="Web-{8BEFAED1-965E-883D-0C2C-E003782A401A}" dt="2023-02-22T21:31:08.233" v="2"/>
        <pc:sldMkLst>
          <pc:docMk/>
          <pc:sldMk cId="4039782158" sldId="288"/>
        </pc:sldMkLst>
      </pc:sldChg>
      <pc:sldMasterChg chg="add addSldLayout">
        <pc:chgData name="Guest User" userId="S::urn:spo:anon#47e8f8f787d6ddfa093681642194fb07274ca977517f86edf242528a1e7ecf89::" providerId="AD" clId="Web-{8BEFAED1-965E-883D-0C2C-E003782A401A}" dt="2023-02-22T21:30:59.342" v="1"/>
        <pc:sldMasterMkLst>
          <pc:docMk/>
          <pc:sldMasterMk cId="3914390801" sldId="2147483648"/>
        </pc:sldMasterMkLst>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2377412124" sldId="2147483649"/>
          </pc:sldLayoutMkLst>
        </pc:sldLayoutChg>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2617059029" sldId="2147483650"/>
          </pc:sldLayoutMkLst>
        </pc:sldLayoutChg>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1639178506" sldId="2147483651"/>
          </pc:sldLayoutMkLst>
        </pc:sldLayoutChg>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2875371293" sldId="2147483652"/>
          </pc:sldLayoutMkLst>
        </pc:sldLayoutChg>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2743032518" sldId="2147483653"/>
          </pc:sldLayoutMkLst>
        </pc:sldLayoutChg>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57163593" sldId="2147483654"/>
          </pc:sldLayoutMkLst>
        </pc:sldLayoutChg>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2738516986" sldId="2147483655"/>
          </pc:sldLayoutMkLst>
        </pc:sldLayoutChg>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1530640293" sldId="2147483656"/>
          </pc:sldLayoutMkLst>
        </pc:sldLayoutChg>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2534899147" sldId="2147483657"/>
          </pc:sldLayoutMkLst>
        </pc:sldLayoutChg>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2734859572" sldId="2147483658"/>
          </pc:sldLayoutMkLst>
        </pc:sldLayoutChg>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196396944" sldId="2147483659"/>
          </pc:sldLayoutMkLst>
        </pc:sldLayoutChg>
        <pc:sldLayoutChg chg="add">
          <pc:chgData name="Guest User" userId="S::urn:spo:anon#47e8f8f787d6ddfa093681642194fb07274ca977517f86edf242528a1e7ecf89::" providerId="AD" clId="Web-{8BEFAED1-965E-883D-0C2C-E003782A401A}" dt="2023-02-22T21:30:59.342" v="1"/>
          <pc:sldLayoutMkLst>
            <pc:docMk/>
            <pc:sldMasterMk cId="3914390801" sldId="2147483648"/>
            <pc:sldLayoutMk cId="1189812621" sldId="2147483660"/>
          </pc:sldLayoutMkLst>
        </pc:sldLayoutChg>
      </pc:sldMasterChg>
      <pc:sldMasterChg chg="replId modSldLayout">
        <pc:chgData name="Guest User" userId="S::urn:spo:anon#47e8f8f787d6ddfa093681642194fb07274ca977517f86edf242528a1e7ecf89::" providerId="AD" clId="Web-{8BEFAED1-965E-883D-0C2C-E003782A401A}" dt="2023-02-22T21:30:59.342" v="1"/>
        <pc:sldMasterMkLst>
          <pc:docMk/>
          <pc:sldMasterMk cId="188328379" sldId="2147484834"/>
        </pc:sldMasterMkLst>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4116420641" sldId="2147484835"/>
          </pc:sldLayoutMkLst>
        </pc:sldLayoutChg>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886998594" sldId="2147484836"/>
          </pc:sldLayoutMkLst>
        </pc:sldLayoutChg>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2664753784" sldId="2147484837"/>
          </pc:sldLayoutMkLst>
        </pc:sldLayoutChg>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2920709888" sldId="2147484838"/>
          </pc:sldLayoutMkLst>
        </pc:sldLayoutChg>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1066977407" sldId="2147484839"/>
          </pc:sldLayoutMkLst>
        </pc:sldLayoutChg>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2256249442" sldId="2147484840"/>
          </pc:sldLayoutMkLst>
        </pc:sldLayoutChg>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2632243255" sldId="2147484841"/>
          </pc:sldLayoutMkLst>
        </pc:sldLayoutChg>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3211414871" sldId="2147484842"/>
          </pc:sldLayoutMkLst>
        </pc:sldLayoutChg>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3962559090" sldId="2147484843"/>
          </pc:sldLayoutMkLst>
        </pc:sldLayoutChg>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2674410596" sldId="2147484844"/>
          </pc:sldLayoutMkLst>
        </pc:sldLayoutChg>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3942394185" sldId="2147484845"/>
          </pc:sldLayoutMkLst>
        </pc:sldLayoutChg>
        <pc:sldLayoutChg chg="replId">
          <pc:chgData name="Guest User" userId="S::urn:spo:anon#47e8f8f787d6ddfa093681642194fb07274ca977517f86edf242528a1e7ecf89::" providerId="AD" clId="Web-{8BEFAED1-965E-883D-0C2C-E003782A401A}" dt="2023-02-22T21:30:59.342" v="1"/>
          <pc:sldLayoutMkLst>
            <pc:docMk/>
            <pc:sldMasterMk cId="188328379" sldId="2147484834"/>
            <pc:sldLayoutMk cId="2036366047" sldId="2147484846"/>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0BDD24-2C17-4247-8A4A-072FAC83413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259D388-E225-4D4B-83C0-A67B6ACE50CF}">
      <dgm:prSet/>
      <dgm:spPr/>
      <dgm:t>
        <a:bodyPr/>
        <a:lstStyle/>
        <a:p>
          <a:r>
            <a:rPr lang="en-GB"/>
            <a:t>Microsoft Exams – categories and levels</a:t>
          </a:r>
          <a:endParaRPr lang="en-US"/>
        </a:p>
      </dgm:t>
    </dgm:pt>
    <dgm:pt modelId="{2B8514F6-6F2C-4A3A-AEA0-6B1F58DE7A4A}" type="parTrans" cxnId="{DC03A3F0-906B-4D1A-8B2B-606325E26D13}">
      <dgm:prSet/>
      <dgm:spPr/>
      <dgm:t>
        <a:bodyPr/>
        <a:lstStyle/>
        <a:p>
          <a:endParaRPr lang="en-US"/>
        </a:p>
      </dgm:t>
    </dgm:pt>
    <dgm:pt modelId="{5070BF69-A17F-4B10-AC7B-62413AC529C8}" type="sibTrans" cxnId="{DC03A3F0-906B-4D1A-8B2B-606325E26D13}">
      <dgm:prSet/>
      <dgm:spPr/>
      <dgm:t>
        <a:bodyPr/>
        <a:lstStyle/>
        <a:p>
          <a:endParaRPr lang="en-US"/>
        </a:p>
      </dgm:t>
    </dgm:pt>
    <dgm:pt modelId="{0C4DC7D7-4848-4BA5-A4CA-B585AC88B924}">
      <dgm:prSet/>
      <dgm:spPr/>
      <dgm:t>
        <a:bodyPr/>
        <a:lstStyle/>
        <a:p>
          <a:r>
            <a:rPr lang="en-GB"/>
            <a:t>Certification value to individuals</a:t>
          </a:r>
          <a:endParaRPr lang="en-US"/>
        </a:p>
      </dgm:t>
    </dgm:pt>
    <dgm:pt modelId="{2681A4D1-05BE-457A-B522-BDEB54C433D4}" type="parTrans" cxnId="{536E55E3-28DB-410E-9017-3DDA30DD78C1}">
      <dgm:prSet/>
      <dgm:spPr/>
      <dgm:t>
        <a:bodyPr/>
        <a:lstStyle/>
        <a:p>
          <a:endParaRPr lang="en-US"/>
        </a:p>
      </dgm:t>
    </dgm:pt>
    <dgm:pt modelId="{B7A65FD6-F4D3-4095-92ED-3A40C6EA3428}" type="sibTrans" cxnId="{536E55E3-28DB-410E-9017-3DDA30DD78C1}">
      <dgm:prSet/>
      <dgm:spPr/>
      <dgm:t>
        <a:bodyPr/>
        <a:lstStyle/>
        <a:p>
          <a:endParaRPr lang="en-US"/>
        </a:p>
      </dgm:t>
    </dgm:pt>
    <dgm:pt modelId="{F57EF2AC-F9D2-4DE8-BF08-DF52C9A2D8FD}">
      <dgm:prSet/>
      <dgm:spPr/>
      <dgm:t>
        <a:bodyPr/>
        <a:lstStyle/>
        <a:p>
          <a:r>
            <a:rPr lang="en-GB"/>
            <a:t>Certification value to Microsoft partners</a:t>
          </a:r>
          <a:endParaRPr lang="en-US"/>
        </a:p>
      </dgm:t>
    </dgm:pt>
    <dgm:pt modelId="{1971D9C9-C045-4D8D-AB00-4B3E85666A0D}" type="parTrans" cxnId="{D67B6A9E-B94E-417D-AD6C-E8392627DEF5}">
      <dgm:prSet/>
      <dgm:spPr/>
      <dgm:t>
        <a:bodyPr/>
        <a:lstStyle/>
        <a:p>
          <a:endParaRPr lang="en-US"/>
        </a:p>
      </dgm:t>
    </dgm:pt>
    <dgm:pt modelId="{C11E4F38-40D2-4982-9E1D-1F3D6265999D}" type="sibTrans" cxnId="{D67B6A9E-B94E-417D-AD6C-E8392627DEF5}">
      <dgm:prSet/>
      <dgm:spPr/>
      <dgm:t>
        <a:bodyPr/>
        <a:lstStyle/>
        <a:p>
          <a:endParaRPr lang="en-US"/>
        </a:p>
      </dgm:t>
    </dgm:pt>
    <dgm:pt modelId="{C6BAE7FB-27D9-4A58-AB1D-1396367FF3CA}">
      <dgm:prSet/>
      <dgm:spPr/>
      <dgm:t>
        <a:bodyPr/>
        <a:lstStyle/>
        <a:p>
          <a:r>
            <a:rPr lang="en-GB"/>
            <a:t>Format of exams and exam scheduling options</a:t>
          </a:r>
          <a:endParaRPr lang="en-US"/>
        </a:p>
      </dgm:t>
    </dgm:pt>
    <dgm:pt modelId="{0F0DFF42-9625-49E4-916F-4D951136A8D0}" type="parTrans" cxnId="{15DBCFC9-E5FC-4186-864C-4DD972636421}">
      <dgm:prSet/>
      <dgm:spPr/>
      <dgm:t>
        <a:bodyPr/>
        <a:lstStyle/>
        <a:p>
          <a:endParaRPr lang="en-US"/>
        </a:p>
      </dgm:t>
    </dgm:pt>
    <dgm:pt modelId="{BB2CF3CB-659C-478C-9DEA-8093E1AD3BE5}" type="sibTrans" cxnId="{15DBCFC9-E5FC-4186-864C-4DD972636421}">
      <dgm:prSet/>
      <dgm:spPr/>
      <dgm:t>
        <a:bodyPr/>
        <a:lstStyle/>
        <a:p>
          <a:endParaRPr lang="en-US"/>
        </a:p>
      </dgm:t>
    </dgm:pt>
    <dgm:pt modelId="{B84DB332-DE15-4F3C-9165-9D7C9F4DD7EF}">
      <dgm:prSet/>
      <dgm:spPr/>
      <dgm:t>
        <a:bodyPr/>
        <a:lstStyle/>
        <a:p>
          <a:r>
            <a:rPr lang="en-GB"/>
            <a:t>Exam renewal process</a:t>
          </a:r>
          <a:endParaRPr lang="en-US"/>
        </a:p>
      </dgm:t>
    </dgm:pt>
    <dgm:pt modelId="{2E1C1CC8-120C-48BE-8643-AE8CA7573D6F}" type="parTrans" cxnId="{C60BEAE5-0173-4A8F-B6DC-07A25FC65815}">
      <dgm:prSet/>
      <dgm:spPr/>
      <dgm:t>
        <a:bodyPr/>
        <a:lstStyle/>
        <a:p>
          <a:endParaRPr lang="en-US"/>
        </a:p>
      </dgm:t>
    </dgm:pt>
    <dgm:pt modelId="{1D86C144-47F9-4FC8-92F4-A1BBCD6E12D1}" type="sibTrans" cxnId="{C60BEAE5-0173-4A8F-B6DC-07A25FC65815}">
      <dgm:prSet/>
      <dgm:spPr/>
      <dgm:t>
        <a:bodyPr/>
        <a:lstStyle/>
        <a:p>
          <a:endParaRPr lang="en-US"/>
        </a:p>
      </dgm:t>
    </dgm:pt>
    <dgm:pt modelId="{39808201-2A1E-4486-A52D-14E307D366CE}">
      <dgm:prSet/>
      <dgm:spPr/>
      <dgm:t>
        <a:bodyPr/>
        <a:lstStyle/>
        <a:p>
          <a:r>
            <a:rPr lang="en-GB"/>
            <a:t>Exam preparation</a:t>
          </a:r>
          <a:endParaRPr lang="en-US"/>
        </a:p>
      </dgm:t>
    </dgm:pt>
    <dgm:pt modelId="{ED10B897-1D41-47D8-AE5E-ACF65A08568C}" type="parTrans" cxnId="{29D65ED8-6C75-4E9F-8778-6914797415AB}">
      <dgm:prSet/>
      <dgm:spPr/>
      <dgm:t>
        <a:bodyPr/>
        <a:lstStyle/>
        <a:p>
          <a:endParaRPr lang="en-US"/>
        </a:p>
      </dgm:t>
    </dgm:pt>
    <dgm:pt modelId="{FA63ADBC-1F56-4136-B9D8-4F6EB5BA4B21}" type="sibTrans" cxnId="{29D65ED8-6C75-4E9F-8778-6914797415AB}">
      <dgm:prSet/>
      <dgm:spPr/>
      <dgm:t>
        <a:bodyPr/>
        <a:lstStyle/>
        <a:p>
          <a:endParaRPr lang="en-US"/>
        </a:p>
      </dgm:t>
    </dgm:pt>
    <dgm:pt modelId="{39ADC4E2-4320-4B74-B62C-38DA0E54AA35}">
      <dgm:prSet/>
      <dgm:spPr/>
      <dgm:t>
        <a:bodyPr/>
        <a:lstStyle/>
        <a:p>
          <a:r>
            <a:rPr lang="en-GB"/>
            <a:t>Matthew and Alan's top tips for exam preparation</a:t>
          </a:r>
          <a:endParaRPr lang="en-US"/>
        </a:p>
      </dgm:t>
    </dgm:pt>
    <dgm:pt modelId="{CFE825C0-8D13-4DA3-BA7A-5B6B4CED3E4E}" type="parTrans" cxnId="{FB7FE5FE-7E7B-4018-94C2-F5C043B5BB08}">
      <dgm:prSet/>
      <dgm:spPr/>
      <dgm:t>
        <a:bodyPr/>
        <a:lstStyle/>
        <a:p>
          <a:endParaRPr lang="en-US"/>
        </a:p>
      </dgm:t>
    </dgm:pt>
    <dgm:pt modelId="{E84193D8-2F52-454E-847D-79E39DE481D6}" type="sibTrans" cxnId="{FB7FE5FE-7E7B-4018-94C2-F5C043B5BB08}">
      <dgm:prSet/>
      <dgm:spPr/>
      <dgm:t>
        <a:bodyPr/>
        <a:lstStyle/>
        <a:p>
          <a:endParaRPr lang="en-US"/>
        </a:p>
      </dgm:t>
    </dgm:pt>
    <dgm:pt modelId="{0206237B-48F6-4943-A8D0-9C153995D9CE}">
      <dgm:prSet/>
      <dgm:spPr/>
      <dgm:t>
        <a:bodyPr/>
        <a:lstStyle/>
        <a:p>
          <a:r>
            <a:rPr lang="en-GB"/>
            <a:t>Q &amp; A</a:t>
          </a:r>
          <a:endParaRPr lang="en-US"/>
        </a:p>
      </dgm:t>
    </dgm:pt>
    <dgm:pt modelId="{1BE664C5-EAA4-4839-8230-1BAB2B967CEB}" type="parTrans" cxnId="{D0321C0F-0345-4C4C-8EDC-64F91AFDC9BA}">
      <dgm:prSet/>
      <dgm:spPr/>
      <dgm:t>
        <a:bodyPr/>
        <a:lstStyle/>
        <a:p>
          <a:endParaRPr lang="en-US"/>
        </a:p>
      </dgm:t>
    </dgm:pt>
    <dgm:pt modelId="{5CFA967F-64DD-4A69-B2A0-868938BC1AC2}" type="sibTrans" cxnId="{D0321C0F-0345-4C4C-8EDC-64F91AFDC9BA}">
      <dgm:prSet/>
      <dgm:spPr/>
      <dgm:t>
        <a:bodyPr/>
        <a:lstStyle/>
        <a:p>
          <a:endParaRPr lang="en-US"/>
        </a:p>
      </dgm:t>
    </dgm:pt>
    <dgm:pt modelId="{25B19447-E6C9-4F22-B78B-355909093193}" type="pres">
      <dgm:prSet presAssocID="{F40BDD24-2C17-4247-8A4A-072FAC83413C}" presName="linear" presStyleCnt="0">
        <dgm:presLayoutVars>
          <dgm:animLvl val="lvl"/>
          <dgm:resizeHandles val="exact"/>
        </dgm:presLayoutVars>
      </dgm:prSet>
      <dgm:spPr/>
    </dgm:pt>
    <dgm:pt modelId="{565AF5E3-7103-476E-AB5B-B133AFC9A602}" type="pres">
      <dgm:prSet presAssocID="{1259D388-E225-4D4B-83C0-A67B6ACE50CF}" presName="parentText" presStyleLbl="node1" presStyleIdx="0" presStyleCnt="8">
        <dgm:presLayoutVars>
          <dgm:chMax val="0"/>
          <dgm:bulletEnabled val="1"/>
        </dgm:presLayoutVars>
      </dgm:prSet>
      <dgm:spPr/>
    </dgm:pt>
    <dgm:pt modelId="{801785D9-1173-4D61-AC74-12F7235869DA}" type="pres">
      <dgm:prSet presAssocID="{5070BF69-A17F-4B10-AC7B-62413AC529C8}" presName="spacer" presStyleCnt="0"/>
      <dgm:spPr/>
    </dgm:pt>
    <dgm:pt modelId="{D6C76A13-087A-4D62-AD65-E3824611B5DD}" type="pres">
      <dgm:prSet presAssocID="{0C4DC7D7-4848-4BA5-A4CA-B585AC88B924}" presName="parentText" presStyleLbl="node1" presStyleIdx="1" presStyleCnt="8">
        <dgm:presLayoutVars>
          <dgm:chMax val="0"/>
          <dgm:bulletEnabled val="1"/>
        </dgm:presLayoutVars>
      </dgm:prSet>
      <dgm:spPr/>
    </dgm:pt>
    <dgm:pt modelId="{0962F81A-BC85-4105-BF51-F055CD17B559}" type="pres">
      <dgm:prSet presAssocID="{B7A65FD6-F4D3-4095-92ED-3A40C6EA3428}" presName="spacer" presStyleCnt="0"/>
      <dgm:spPr/>
    </dgm:pt>
    <dgm:pt modelId="{A0E08170-9227-4FC9-82EF-B995D3C80586}" type="pres">
      <dgm:prSet presAssocID="{F57EF2AC-F9D2-4DE8-BF08-DF52C9A2D8FD}" presName="parentText" presStyleLbl="node1" presStyleIdx="2" presStyleCnt="8">
        <dgm:presLayoutVars>
          <dgm:chMax val="0"/>
          <dgm:bulletEnabled val="1"/>
        </dgm:presLayoutVars>
      </dgm:prSet>
      <dgm:spPr/>
    </dgm:pt>
    <dgm:pt modelId="{0C039825-3B2A-4DE7-A744-95A451050E57}" type="pres">
      <dgm:prSet presAssocID="{C11E4F38-40D2-4982-9E1D-1F3D6265999D}" presName="spacer" presStyleCnt="0"/>
      <dgm:spPr/>
    </dgm:pt>
    <dgm:pt modelId="{F8941293-2922-4796-A940-9B27BD18992A}" type="pres">
      <dgm:prSet presAssocID="{C6BAE7FB-27D9-4A58-AB1D-1396367FF3CA}" presName="parentText" presStyleLbl="node1" presStyleIdx="3" presStyleCnt="8">
        <dgm:presLayoutVars>
          <dgm:chMax val="0"/>
          <dgm:bulletEnabled val="1"/>
        </dgm:presLayoutVars>
      </dgm:prSet>
      <dgm:spPr/>
    </dgm:pt>
    <dgm:pt modelId="{FD4DE532-A5AC-4DDA-8426-D24002AD5C64}" type="pres">
      <dgm:prSet presAssocID="{BB2CF3CB-659C-478C-9DEA-8093E1AD3BE5}" presName="spacer" presStyleCnt="0"/>
      <dgm:spPr/>
    </dgm:pt>
    <dgm:pt modelId="{82A6FE0E-7076-4730-9CB0-2D5020170E10}" type="pres">
      <dgm:prSet presAssocID="{B84DB332-DE15-4F3C-9165-9D7C9F4DD7EF}" presName="parentText" presStyleLbl="node1" presStyleIdx="4" presStyleCnt="8">
        <dgm:presLayoutVars>
          <dgm:chMax val="0"/>
          <dgm:bulletEnabled val="1"/>
        </dgm:presLayoutVars>
      </dgm:prSet>
      <dgm:spPr/>
    </dgm:pt>
    <dgm:pt modelId="{4FFD2C84-5509-401A-B51B-160AACC02708}" type="pres">
      <dgm:prSet presAssocID="{1D86C144-47F9-4FC8-92F4-A1BBCD6E12D1}" presName="spacer" presStyleCnt="0"/>
      <dgm:spPr/>
    </dgm:pt>
    <dgm:pt modelId="{CE047007-F286-427C-BD6E-006443C29222}" type="pres">
      <dgm:prSet presAssocID="{39808201-2A1E-4486-A52D-14E307D366CE}" presName="parentText" presStyleLbl="node1" presStyleIdx="5" presStyleCnt="8">
        <dgm:presLayoutVars>
          <dgm:chMax val="0"/>
          <dgm:bulletEnabled val="1"/>
        </dgm:presLayoutVars>
      </dgm:prSet>
      <dgm:spPr/>
    </dgm:pt>
    <dgm:pt modelId="{DD98C441-275B-4CAA-9A2B-3CC832C19F30}" type="pres">
      <dgm:prSet presAssocID="{FA63ADBC-1F56-4136-B9D8-4F6EB5BA4B21}" presName="spacer" presStyleCnt="0"/>
      <dgm:spPr/>
    </dgm:pt>
    <dgm:pt modelId="{BB8698A5-5801-4533-BDD3-1E072F33AEA8}" type="pres">
      <dgm:prSet presAssocID="{39ADC4E2-4320-4B74-B62C-38DA0E54AA35}" presName="parentText" presStyleLbl="node1" presStyleIdx="6" presStyleCnt="8">
        <dgm:presLayoutVars>
          <dgm:chMax val="0"/>
          <dgm:bulletEnabled val="1"/>
        </dgm:presLayoutVars>
      </dgm:prSet>
      <dgm:spPr/>
    </dgm:pt>
    <dgm:pt modelId="{FB8AC8B6-3CAB-4B7F-8587-5E3C15AA5324}" type="pres">
      <dgm:prSet presAssocID="{E84193D8-2F52-454E-847D-79E39DE481D6}" presName="spacer" presStyleCnt="0"/>
      <dgm:spPr/>
    </dgm:pt>
    <dgm:pt modelId="{BEF2C6B8-5774-4440-8EF3-35013C29892E}" type="pres">
      <dgm:prSet presAssocID="{0206237B-48F6-4943-A8D0-9C153995D9CE}" presName="parentText" presStyleLbl="node1" presStyleIdx="7" presStyleCnt="8">
        <dgm:presLayoutVars>
          <dgm:chMax val="0"/>
          <dgm:bulletEnabled val="1"/>
        </dgm:presLayoutVars>
      </dgm:prSet>
      <dgm:spPr/>
    </dgm:pt>
  </dgm:ptLst>
  <dgm:cxnLst>
    <dgm:cxn modelId="{60C7DF00-1388-4DCF-B6EC-A3E358F76847}" type="presOf" srcId="{C6BAE7FB-27D9-4A58-AB1D-1396367FF3CA}" destId="{F8941293-2922-4796-A940-9B27BD18992A}" srcOrd="0" destOrd="0" presId="urn:microsoft.com/office/officeart/2005/8/layout/vList2"/>
    <dgm:cxn modelId="{11783604-A57A-4B9A-8979-A0FAF35BC3CF}" type="presOf" srcId="{F57EF2AC-F9D2-4DE8-BF08-DF52C9A2D8FD}" destId="{A0E08170-9227-4FC9-82EF-B995D3C80586}" srcOrd="0" destOrd="0" presId="urn:microsoft.com/office/officeart/2005/8/layout/vList2"/>
    <dgm:cxn modelId="{C7579F09-F18A-43B9-810D-4C8C2B713F5C}" type="presOf" srcId="{0206237B-48F6-4943-A8D0-9C153995D9CE}" destId="{BEF2C6B8-5774-4440-8EF3-35013C29892E}" srcOrd="0" destOrd="0" presId="urn:microsoft.com/office/officeart/2005/8/layout/vList2"/>
    <dgm:cxn modelId="{D0321C0F-0345-4C4C-8EDC-64F91AFDC9BA}" srcId="{F40BDD24-2C17-4247-8A4A-072FAC83413C}" destId="{0206237B-48F6-4943-A8D0-9C153995D9CE}" srcOrd="7" destOrd="0" parTransId="{1BE664C5-EAA4-4839-8230-1BAB2B967CEB}" sibTransId="{5CFA967F-64DD-4A69-B2A0-868938BC1AC2}"/>
    <dgm:cxn modelId="{CAE46A11-D66E-4D1B-96E1-7A0A1E309F4A}" type="presOf" srcId="{1259D388-E225-4D4B-83C0-A67B6ACE50CF}" destId="{565AF5E3-7103-476E-AB5B-B133AFC9A602}" srcOrd="0" destOrd="0" presId="urn:microsoft.com/office/officeart/2005/8/layout/vList2"/>
    <dgm:cxn modelId="{579D1513-46E3-4DCE-B427-CEA6C69A721A}" type="presOf" srcId="{39808201-2A1E-4486-A52D-14E307D366CE}" destId="{CE047007-F286-427C-BD6E-006443C29222}" srcOrd="0" destOrd="0" presId="urn:microsoft.com/office/officeart/2005/8/layout/vList2"/>
    <dgm:cxn modelId="{A58C901B-38BE-4699-86B6-70ACC7E85DB1}" type="presOf" srcId="{F40BDD24-2C17-4247-8A4A-072FAC83413C}" destId="{25B19447-E6C9-4F22-B78B-355909093193}" srcOrd="0" destOrd="0" presId="urn:microsoft.com/office/officeart/2005/8/layout/vList2"/>
    <dgm:cxn modelId="{6B5C5E86-273C-4590-96A7-80A7409DFC9B}" type="presOf" srcId="{0C4DC7D7-4848-4BA5-A4CA-B585AC88B924}" destId="{D6C76A13-087A-4D62-AD65-E3824611B5DD}" srcOrd="0" destOrd="0" presId="urn:microsoft.com/office/officeart/2005/8/layout/vList2"/>
    <dgm:cxn modelId="{D67B6A9E-B94E-417D-AD6C-E8392627DEF5}" srcId="{F40BDD24-2C17-4247-8A4A-072FAC83413C}" destId="{F57EF2AC-F9D2-4DE8-BF08-DF52C9A2D8FD}" srcOrd="2" destOrd="0" parTransId="{1971D9C9-C045-4D8D-AB00-4B3E85666A0D}" sibTransId="{C11E4F38-40D2-4982-9E1D-1F3D6265999D}"/>
    <dgm:cxn modelId="{A5F0E9A8-927D-456F-BD1A-764BA0369831}" type="presOf" srcId="{B84DB332-DE15-4F3C-9165-9D7C9F4DD7EF}" destId="{82A6FE0E-7076-4730-9CB0-2D5020170E10}" srcOrd="0" destOrd="0" presId="urn:microsoft.com/office/officeart/2005/8/layout/vList2"/>
    <dgm:cxn modelId="{15DBCFC9-E5FC-4186-864C-4DD972636421}" srcId="{F40BDD24-2C17-4247-8A4A-072FAC83413C}" destId="{C6BAE7FB-27D9-4A58-AB1D-1396367FF3CA}" srcOrd="3" destOrd="0" parTransId="{0F0DFF42-9625-49E4-916F-4D951136A8D0}" sibTransId="{BB2CF3CB-659C-478C-9DEA-8093E1AD3BE5}"/>
    <dgm:cxn modelId="{9AF351D6-5A5B-46BB-95A7-2DD957B0CF7E}" type="presOf" srcId="{39ADC4E2-4320-4B74-B62C-38DA0E54AA35}" destId="{BB8698A5-5801-4533-BDD3-1E072F33AEA8}" srcOrd="0" destOrd="0" presId="urn:microsoft.com/office/officeart/2005/8/layout/vList2"/>
    <dgm:cxn modelId="{29D65ED8-6C75-4E9F-8778-6914797415AB}" srcId="{F40BDD24-2C17-4247-8A4A-072FAC83413C}" destId="{39808201-2A1E-4486-A52D-14E307D366CE}" srcOrd="5" destOrd="0" parTransId="{ED10B897-1D41-47D8-AE5E-ACF65A08568C}" sibTransId="{FA63ADBC-1F56-4136-B9D8-4F6EB5BA4B21}"/>
    <dgm:cxn modelId="{536E55E3-28DB-410E-9017-3DDA30DD78C1}" srcId="{F40BDD24-2C17-4247-8A4A-072FAC83413C}" destId="{0C4DC7D7-4848-4BA5-A4CA-B585AC88B924}" srcOrd="1" destOrd="0" parTransId="{2681A4D1-05BE-457A-B522-BDEB54C433D4}" sibTransId="{B7A65FD6-F4D3-4095-92ED-3A40C6EA3428}"/>
    <dgm:cxn modelId="{C60BEAE5-0173-4A8F-B6DC-07A25FC65815}" srcId="{F40BDD24-2C17-4247-8A4A-072FAC83413C}" destId="{B84DB332-DE15-4F3C-9165-9D7C9F4DD7EF}" srcOrd="4" destOrd="0" parTransId="{2E1C1CC8-120C-48BE-8643-AE8CA7573D6F}" sibTransId="{1D86C144-47F9-4FC8-92F4-A1BBCD6E12D1}"/>
    <dgm:cxn modelId="{DC03A3F0-906B-4D1A-8B2B-606325E26D13}" srcId="{F40BDD24-2C17-4247-8A4A-072FAC83413C}" destId="{1259D388-E225-4D4B-83C0-A67B6ACE50CF}" srcOrd="0" destOrd="0" parTransId="{2B8514F6-6F2C-4A3A-AEA0-6B1F58DE7A4A}" sibTransId="{5070BF69-A17F-4B10-AC7B-62413AC529C8}"/>
    <dgm:cxn modelId="{FB7FE5FE-7E7B-4018-94C2-F5C043B5BB08}" srcId="{F40BDD24-2C17-4247-8A4A-072FAC83413C}" destId="{39ADC4E2-4320-4B74-B62C-38DA0E54AA35}" srcOrd="6" destOrd="0" parTransId="{CFE825C0-8D13-4DA3-BA7A-5B6B4CED3E4E}" sibTransId="{E84193D8-2F52-454E-847D-79E39DE481D6}"/>
    <dgm:cxn modelId="{81E30CB7-89CF-48B3-982E-2A89EFB34134}" type="presParOf" srcId="{25B19447-E6C9-4F22-B78B-355909093193}" destId="{565AF5E3-7103-476E-AB5B-B133AFC9A602}" srcOrd="0" destOrd="0" presId="urn:microsoft.com/office/officeart/2005/8/layout/vList2"/>
    <dgm:cxn modelId="{6E828AB1-8B56-4CB4-85A5-9EBEEEBC06A4}" type="presParOf" srcId="{25B19447-E6C9-4F22-B78B-355909093193}" destId="{801785D9-1173-4D61-AC74-12F7235869DA}" srcOrd="1" destOrd="0" presId="urn:microsoft.com/office/officeart/2005/8/layout/vList2"/>
    <dgm:cxn modelId="{19AB87D2-04F8-49F8-8D67-6916A5F495AA}" type="presParOf" srcId="{25B19447-E6C9-4F22-B78B-355909093193}" destId="{D6C76A13-087A-4D62-AD65-E3824611B5DD}" srcOrd="2" destOrd="0" presId="urn:microsoft.com/office/officeart/2005/8/layout/vList2"/>
    <dgm:cxn modelId="{FFA671EB-64B4-4D22-B20D-B17DDA42D384}" type="presParOf" srcId="{25B19447-E6C9-4F22-B78B-355909093193}" destId="{0962F81A-BC85-4105-BF51-F055CD17B559}" srcOrd="3" destOrd="0" presId="urn:microsoft.com/office/officeart/2005/8/layout/vList2"/>
    <dgm:cxn modelId="{CBE2F1C6-6417-44F4-A52F-EB2C26F3B451}" type="presParOf" srcId="{25B19447-E6C9-4F22-B78B-355909093193}" destId="{A0E08170-9227-4FC9-82EF-B995D3C80586}" srcOrd="4" destOrd="0" presId="urn:microsoft.com/office/officeart/2005/8/layout/vList2"/>
    <dgm:cxn modelId="{7600819E-8173-4592-8D63-340CA69FC6BF}" type="presParOf" srcId="{25B19447-E6C9-4F22-B78B-355909093193}" destId="{0C039825-3B2A-4DE7-A744-95A451050E57}" srcOrd="5" destOrd="0" presId="urn:microsoft.com/office/officeart/2005/8/layout/vList2"/>
    <dgm:cxn modelId="{639F1264-37E4-4407-83B8-4781201CF141}" type="presParOf" srcId="{25B19447-E6C9-4F22-B78B-355909093193}" destId="{F8941293-2922-4796-A940-9B27BD18992A}" srcOrd="6" destOrd="0" presId="urn:microsoft.com/office/officeart/2005/8/layout/vList2"/>
    <dgm:cxn modelId="{9CC41DFF-3E10-4EAE-B12F-1F918C518788}" type="presParOf" srcId="{25B19447-E6C9-4F22-B78B-355909093193}" destId="{FD4DE532-A5AC-4DDA-8426-D24002AD5C64}" srcOrd="7" destOrd="0" presId="urn:microsoft.com/office/officeart/2005/8/layout/vList2"/>
    <dgm:cxn modelId="{95C727CF-5770-4944-9493-EA072D7281CD}" type="presParOf" srcId="{25B19447-E6C9-4F22-B78B-355909093193}" destId="{82A6FE0E-7076-4730-9CB0-2D5020170E10}" srcOrd="8" destOrd="0" presId="urn:microsoft.com/office/officeart/2005/8/layout/vList2"/>
    <dgm:cxn modelId="{9E9A8F6B-4579-4EFF-B9C0-3AD46B3C2383}" type="presParOf" srcId="{25B19447-E6C9-4F22-B78B-355909093193}" destId="{4FFD2C84-5509-401A-B51B-160AACC02708}" srcOrd="9" destOrd="0" presId="urn:microsoft.com/office/officeart/2005/8/layout/vList2"/>
    <dgm:cxn modelId="{79808E58-4F76-4B11-A46A-AC56BD374072}" type="presParOf" srcId="{25B19447-E6C9-4F22-B78B-355909093193}" destId="{CE047007-F286-427C-BD6E-006443C29222}" srcOrd="10" destOrd="0" presId="urn:microsoft.com/office/officeart/2005/8/layout/vList2"/>
    <dgm:cxn modelId="{4F6AE1D3-F280-4AF5-9E5E-4B54747040F0}" type="presParOf" srcId="{25B19447-E6C9-4F22-B78B-355909093193}" destId="{DD98C441-275B-4CAA-9A2B-3CC832C19F30}" srcOrd="11" destOrd="0" presId="urn:microsoft.com/office/officeart/2005/8/layout/vList2"/>
    <dgm:cxn modelId="{9BE6D812-7703-481C-A1F3-1D7AAAE00B93}" type="presParOf" srcId="{25B19447-E6C9-4F22-B78B-355909093193}" destId="{BB8698A5-5801-4533-BDD3-1E072F33AEA8}" srcOrd="12" destOrd="0" presId="urn:microsoft.com/office/officeart/2005/8/layout/vList2"/>
    <dgm:cxn modelId="{16FECD2C-616F-4A86-A427-2F5E079D61EE}" type="presParOf" srcId="{25B19447-E6C9-4F22-B78B-355909093193}" destId="{FB8AC8B6-3CAB-4B7F-8587-5E3C15AA5324}" srcOrd="13" destOrd="0" presId="urn:microsoft.com/office/officeart/2005/8/layout/vList2"/>
    <dgm:cxn modelId="{61D9A160-317B-4B04-9A29-0B8CC90F2421}" type="presParOf" srcId="{25B19447-E6C9-4F22-B78B-355909093193}" destId="{BEF2C6B8-5774-4440-8EF3-35013C29892E}"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AF5E3-7103-476E-AB5B-B133AFC9A602}">
      <dsp:nvSpPr>
        <dsp:cNvPr id="0" name=""/>
        <dsp:cNvSpPr/>
      </dsp:nvSpPr>
      <dsp:spPr>
        <a:xfrm>
          <a:off x="0" y="600937"/>
          <a:ext cx="5306083"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Microsoft Exams – categories and levels</a:t>
          </a:r>
          <a:endParaRPr lang="en-US" sz="1900" kern="1200"/>
        </a:p>
      </dsp:txBody>
      <dsp:txXfrm>
        <a:off x="22246" y="623183"/>
        <a:ext cx="5261591" cy="411223"/>
      </dsp:txXfrm>
    </dsp:sp>
    <dsp:sp modelId="{D6C76A13-087A-4D62-AD65-E3824611B5DD}">
      <dsp:nvSpPr>
        <dsp:cNvPr id="0" name=""/>
        <dsp:cNvSpPr/>
      </dsp:nvSpPr>
      <dsp:spPr>
        <a:xfrm>
          <a:off x="0" y="1111372"/>
          <a:ext cx="5306083"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Certification value to individuals</a:t>
          </a:r>
          <a:endParaRPr lang="en-US" sz="1900" kern="1200"/>
        </a:p>
      </dsp:txBody>
      <dsp:txXfrm>
        <a:off x="22246" y="1133618"/>
        <a:ext cx="5261591" cy="411223"/>
      </dsp:txXfrm>
    </dsp:sp>
    <dsp:sp modelId="{A0E08170-9227-4FC9-82EF-B995D3C80586}">
      <dsp:nvSpPr>
        <dsp:cNvPr id="0" name=""/>
        <dsp:cNvSpPr/>
      </dsp:nvSpPr>
      <dsp:spPr>
        <a:xfrm>
          <a:off x="0" y="1621807"/>
          <a:ext cx="5306083"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Certification value to Microsoft partners</a:t>
          </a:r>
          <a:endParaRPr lang="en-US" sz="1900" kern="1200"/>
        </a:p>
      </dsp:txBody>
      <dsp:txXfrm>
        <a:off x="22246" y="1644053"/>
        <a:ext cx="5261591" cy="411223"/>
      </dsp:txXfrm>
    </dsp:sp>
    <dsp:sp modelId="{F8941293-2922-4796-A940-9B27BD18992A}">
      <dsp:nvSpPr>
        <dsp:cNvPr id="0" name=""/>
        <dsp:cNvSpPr/>
      </dsp:nvSpPr>
      <dsp:spPr>
        <a:xfrm>
          <a:off x="0" y="2132242"/>
          <a:ext cx="5306083"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Format of exams and exam scheduling options</a:t>
          </a:r>
          <a:endParaRPr lang="en-US" sz="1900" kern="1200"/>
        </a:p>
      </dsp:txBody>
      <dsp:txXfrm>
        <a:off x="22246" y="2154488"/>
        <a:ext cx="5261591" cy="411223"/>
      </dsp:txXfrm>
    </dsp:sp>
    <dsp:sp modelId="{82A6FE0E-7076-4730-9CB0-2D5020170E10}">
      <dsp:nvSpPr>
        <dsp:cNvPr id="0" name=""/>
        <dsp:cNvSpPr/>
      </dsp:nvSpPr>
      <dsp:spPr>
        <a:xfrm>
          <a:off x="0" y="2642677"/>
          <a:ext cx="5306083"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Exam renewal process</a:t>
          </a:r>
          <a:endParaRPr lang="en-US" sz="1900" kern="1200"/>
        </a:p>
      </dsp:txBody>
      <dsp:txXfrm>
        <a:off x="22246" y="2664923"/>
        <a:ext cx="5261591" cy="411223"/>
      </dsp:txXfrm>
    </dsp:sp>
    <dsp:sp modelId="{CE047007-F286-427C-BD6E-006443C29222}">
      <dsp:nvSpPr>
        <dsp:cNvPr id="0" name=""/>
        <dsp:cNvSpPr/>
      </dsp:nvSpPr>
      <dsp:spPr>
        <a:xfrm>
          <a:off x="0" y="3153112"/>
          <a:ext cx="5306083"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Exam preparation</a:t>
          </a:r>
          <a:endParaRPr lang="en-US" sz="1900" kern="1200"/>
        </a:p>
      </dsp:txBody>
      <dsp:txXfrm>
        <a:off x="22246" y="3175358"/>
        <a:ext cx="5261591" cy="411223"/>
      </dsp:txXfrm>
    </dsp:sp>
    <dsp:sp modelId="{BB8698A5-5801-4533-BDD3-1E072F33AEA8}">
      <dsp:nvSpPr>
        <dsp:cNvPr id="0" name=""/>
        <dsp:cNvSpPr/>
      </dsp:nvSpPr>
      <dsp:spPr>
        <a:xfrm>
          <a:off x="0" y="3663546"/>
          <a:ext cx="5306083"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Matthew and Alan's top tips for exam preparation</a:t>
          </a:r>
          <a:endParaRPr lang="en-US" sz="1900" kern="1200"/>
        </a:p>
      </dsp:txBody>
      <dsp:txXfrm>
        <a:off x="22246" y="3685792"/>
        <a:ext cx="5261591" cy="411223"/>
      </dsp:txXfrm>
    </dsp:sp>
    <dsp:sp modelId="{BEF2C6B8-5774-4440-8EF3-35013C29892E}">
      <dsp:nvSpPr>
        <dsp:cNvPr id="0" name=""/>
        <dsp:cNvSpPr/>
      </dsp:nvSpPr>
      <dsp:spPr>
        <a:xfrm>
          <a:off x="0" y="4173982"/>
          <a:ext cx="5306083"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Q &amp; A</a:t>
          </a:r>
          <a:endParaRPr lang="en-US" sz="1900" kern="1200"/>
        </a:p>
      </dsp:txBody>
      <dsp:txXfrm>
        <a:off x="22246" y="4196228"/>
        <a:ext cx="5261591"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23/02/2023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367233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3389112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4118198574"/>
      </p:ext>
    </p:extLst>
  </p:cSld>
  <p:clrMapOvr>
    <a:masterClrMapping/>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171486"/>
      </p:ext>
    </p:extLst>
  </p:cSld>
  <p:clrMapOvr>
    <a:masterClrMapping/>
  </p:clrMapOvr>
  <p:transition>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1642576174"/>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0446298"/>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74174133"/>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03475237"/>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54899687"/>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9096983"/>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5125072"/>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2544286"/>
          </a:xfrm>
        </p:spPr>
        <p:txBody>
          <a:bodyPr/>
          <a:lstStyle>
            <a:lvl1pPr>
              <a:spcBef>
                <a:spcPts val="392"/>
              </a:spcBef>
              <a:spcAft>
                <a:spcPts val="588"/>
              </a:spcAft>
              <a:defRPr sz="2400" b="0">
                <a:latin typeface="+mn-lt"/>
              </a:defRPr>
            </a:lvl1pPr>
            <a:lvl2pPr marL="336145" indent="-224097">
              <a:spcBef>
                <a:spcPts val="392"/>
              </a:spcBef>
              <a:spcAft>
                <a:spcPts val="588"/>
              </a:spcAft>
              <a:buFont typeface="Arial" panose="020B0604020202020204" pitchFamily="34" charset="0"/>
              <a:buChar char="•"/>
              <a:defRPr sz="2400" b="0">
                <a:solidFill>
                  <a:schemeClr val="tx1"/>
                </a:solidFill>
                <a:latin typeface="+mn-lt"/>
              </a:defRPr>
            </a:lvl2pPr>
            <a:lvl3pPr marL="280121" indent="-280121">
              <a:spcBef>
                <a:spcPts val="392"/>
              </a:spcBef>
              <a:spcAft>
                <a:spcPts val="588"/>
              </a:spcAft>
              <a:buFont typeface="Arial" panose="020B0604020202020204" pitchFamily="34" charset="0"/>
              <a:buChar char="•"/>
              <a:defRPr sz="2400" b="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z="2400" b="0">
                <a:solidFill>
                  <a:schemeClr val="tx1"/>
                </a:solidFill>
                <a:latin typeface="+mn-lt"/>
              </a:defRPr>
            </a:lvl4pPr>
            <a:lvl5pPr marL="168072" indent="-168072">
              <a:spcBef>
                <a:spcPts val="392"/>
              </a:spcBef>
              <a:spcAft>
                <a:spcPts val="588"/>
              </a:spcAft>
              <a:buFont typeface="Arial" panose="020B0604020202020204" pitchFamily="34" charset="0"/>
              <a:buChar char="•"/>
              <a:defRPr sz="2400"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544286"/>
          </a:xfrm>
        </p:spPr>
        <p:txBody>
          <a:bodyPr/>
          <a:lstStyle>
            <a:lvl1pPr>
              <a:spcBef>
                <a:spcPts val="392"/>
              </a:spcBef>
              <a:spcAft>
                <a:spcPts val="588"/>
              </a:spcAft>
              <a:defRPr sz="2400" b="0">
                <a:latin typeface="+mn-lt"/>
              </a:defRPr>
            </a:lvl1pPr>
            <a:lvl2pPr marL="336145" indent="-224097">
              <a:spcBef>
                <a:spcPts val="392"/>
              </a:spcBef>
              <a:spcAft>
                <a:spcPts val="588"/>
              </a:spcAft>
              <a:buFont typeface="Arial" panose="020B0604020202020204" pitchFamily="34" charset="0"/>
              <a:buChar char="•"/>
              <a:defRPr sz="2400" b="0">
                <a:solidFill>
                  <a:schemeClr val="tx1"/>
                </a:solidFill>
                <a:latin typeface="+mn-lt"/>
              </a:defRPr>
            </a:lvl2pPr>
            <a:lvl3pPr marL="280121" indent="-280121">
              <a:spcBef>
                <a:spcPts val="392"/>
              </a:spcBef>
              <a:spcAft>
                <a:spcPts val="588"/>
              </a:spcAft>
              <a:buFont typeface="Arial" panose="020B0604020202020204" pitchFamily="34" charset="0"/>
              <a:buChar char="•"/>
              <a:defRPr sz="2400" b="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z="2400" b="0">
                <a:solidFill>
                  <a:schemeClr val="tx1"/>
                </a:solidFill>
                <a:latin typeface="+mn-lt"/>
              </a:defRPr>
            </a:lvl4pPr>
            <a:lvl5pPr marL="168072" indent="-168072">
              <a:spcBef>
                <a:spcPts val="392"/>
              </a:spcBef>
              <a:spcAft>
                <a:spcPts val="588"/>
              </a:spcAft>
              <a:buFont typeface="Arial" panose="020B0604020202020204" pitchFamily="34" charset="0"/>
              <a:buChar char="•"/>
              <a:defRPr sz="2400"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16810003"/>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33136030"/>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97571221"/>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38266217"/>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63997621"/>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30090325"/>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59318390"/>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23/02/2023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50001306"/>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25130206"/>
      </p:ext>
    </p:extLst>
  </p:cSld>
  <p:clrMapOvr>
    <a:masterClrMapping/>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1121767512"/>
      </p:ext>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65053345"/>
      </p:ext>
    </p:extLst>
  </p:cSld>
  <p:clrMapOvr>
    <a:masterClrMapping/>
  </p:clrMapOvr>
  <p:transition>
    <p:fade/>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324275441"/>
      </p:ext>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8019727"/>
      </p:ext>
    </p:extLst>
  </p:cSld>
  <p:clrMapOvr>
    <a:masterClrMapping/>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15567550"/>
      </p:ext>
    </p:extLst>
  </p:cSld>
  <p:clrMapOvr>
    <a:masterClrMapping/>
  </p:clrMapOvr>
  <p:transition>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97804248"/>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1549099"/>
      </p:ext>
    </p:extLst>
  </p:cSld>
  <p:clrMapOvr>
    <a:masterClrMapping/>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2293493924"/>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23/02/2023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81606519"/>
      </p:ext>
    </p:extLst>
  </p:cSld>
  <p:clrMapOvr>
    <a:masterClrMapping/>
  </p:clrMapOvr>
  <p:transition>
    <p:fade/>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1777403"/>
      </p:ext>
    </p:extLst>
  </p:cSld>
  <p:clrMapOvr>
    <a:masterClrMapping/>
  </p:clrMapOvr>
  <p:transition>
    <p:fade/>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184404"/>
      </p:ext>
    </p:extLst>
  </p:cSld>
  <p:clrMapOvr>
    <a:masterClrMapping/>
  </p:clrMapOvr>
  <p:transition>
    <p:fade/>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77758471"/>
      </p:ext>
    </p:extLst>
  </p:cSld>
  <p:clrMapOvr>
    <a:masterClrMapping/>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4298124"/>
      </p:ext>
    </p:extLst>
  </p:cSld>
  <p:clrMapOvr>
    <a:masterClrMapping/>
  </p:clrMapOvr>
  <p:transition>
    <p:fade/>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5671331"/>
      </p:ext>
    </p:extLst>
  </p:cSld>
  <p:clrMapOvr>
    <a:masterClrMapping/>
  </p:clrMapOvr>
  <p:transition>
    <p:fade/>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71665268"/>
      </p:ext>
    </p:extLst>
  </p:cSld>
  <p:clrMapOvr>
    <a:masterClrMapping/>
  </p:clrMapOvr>
  <p:transition>
    <p:fade/>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08765799"/>
      </p:ext>
    </p:extLst>
  </p:cSld>
  <p:clrMapOvr>
    <a:masterClrMapping/>
  </p:clrMapOvr>
  <p:transition>
    <p:fade/>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45857059"/>
      </p:ext>
    </p:extLst>
  </p:cSld>
  <p:clrMapOvr>
    <a:masterClrMapping/>
  </p:clrMapOvr>
  <p:transition>
    <p:fade/>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85619527"/>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23/02/2023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2008338"/>
      </p:ext>
    </p:extLst>
  </p:cSld>
  <p:clrMapOvr>
    <a:masterClrMapping/>
  </p:clrMapOvr>
  <p:transition>
    <p:fade/>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88512068"/>
      </p:ext>
    </p:extLst>
  </p:cSld>
  <p:clrMapOvr>
    <a:masterClrMapping/>
  </p:clrMapOvr>
  <p:transition>
    <p:fade/>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12648577"/>
      </p:ext>
    </p:extLst>
  </p:cSld>
  <p:clrMapOvr>
    <a:masterClrMapping/>
  </p:clrMapOvr>
  <p:transition>
    <p:fade/>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4922718"/>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08990204"/>
      </p:ext>
    </p:extLst>
  </p:cSld>
  <p:clrMapOvr>
    <a:masterClrMapping/>
  </p:clrMapOvr>
  <p:transition>
    <p:fade/>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66149874"/>
      </p:ext>
    </p:extLst>
  </p:cSld>
  <p:clrMapOvr>
    <a:masterClrMapping/>
  </p:clrMapOvr>
  <p:transition>
    <p:fade/>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3485828621"/>
      </p:ext>
    </p:extLst>
  </p:cSld>
  <p:clrMapOvr>
    <a:masterClrMapping/>
  </p:clrMapOvr>
  <p:transition>
    <p:fade/>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3839903117"/>
      </p:ext>
    </p:extLst>
  </p:cSld>
  <p:clrMapOvr>
    <a:masterClrMapping/>
  </p:clrMapOvr>
  <p:transition>
    <p:fade/>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97209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484146F-B82A-434C-9C4F-0832F9A133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785227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23/02/2023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26A21282-FB9F-47D6-81D7-B96F191BF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1581126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ivider Slide - Speaker Headshot">
    <p:spTree>
      <p:nvGrpSpPr>
        <p:cNvPr id="1" name=""/>
        <p:cNvGrpSpPr/>
        <p:nvPr/>
      </p:nvGrpSpPr>
      <p:grpSpPr>
        <a:xfrm>
          <a:off x="0" y="0"/>
          <a:ext cx="0" cy="0"/>
          <a:chOff x="0" y="0"/>
          <a:chExt cx="0" cy="0"/>
        </a:xfrm>
      </p:grpSpPr>
      <p:pic>
        <p:nvPicPr>
          <p:cNvPr id="5" name="Picture 4" descr="A close-up of a flower&#10;&#10;Description automatically generated with medium confidence">
            <a:extLst>
              <a:ext uri="{FF2B5EF4-FFF2-40B4-BE49-F238E27FC236}">
                <a16:creationId xmlns:a16="http://schemas.microsoft.com/office/drawing/2014/main" id="{269A63F5-C946-C8AA-7CD1-C3FFEE4879A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475" b="29928"/>
          <a:stretch/>
        </p:blipFill>
        <p:spPr>
          <a:xfrm>
            <a:off x="-1" y="404816"/>
            <a:ext cx="5665989" cy="6453187"/>
          </a:xfrm>
          <a:prstGeom prst="rect">
            <a:avLst/>
          </a:prstGeom>
        </p:spPr>
      </p:pic>
      <p:sp>
        <p:nvSpPr>
          <p:cNvPr id="3" name="Text Placeholder 5">
            <a:extLst>
              <a:ext uri="{FF2B5EF4-FFF2-40B4-BE49-F238E27FC236}">
                <a16:creationId xmlns:a16="http://schemas.microsoft.com/office/drawing/2014/main" id="{CD4271FD-C0F3-CE00-BA34-874169364D59}"/>
              </a:ext>
            </a:extLst>
          </p:cNvPr>
          <p:cNvSpPr>
            <a:spLocks noGrp="1"/>
          </p:cNvSpPr>
          <p:nvPr>
            <p:ph type="body" sz="quarter" idx="10" hasCustomPrompt="1"/>
          </p:nvPr>
        </p:nvSpPr>
        <p:spPr>
          <a:xfrm>
            <a:off x="4221754" y="3224768"/>
            <a:ext cx="7587092" cy="738664"/>
          </a:xfrm>
          <a:prstGeom prst="rect">
            <a:avLst/>
          </a:prstGeom>
          <a:effectLst>
            <a:outerShdw blurRad="660400" sx="102000" sy="102000" algn="ctr" rotWithShape="0">
              <a:schemeClr val="bg1">
                <a:alpha val="18000"/>
              </a:schemeClr>
            </a:outerShdw>
          </a:effectLst>
        </p:spPr>
        <p:txBody>
          <a:bodyPr vert="horz" wrap="square" lIns="0" tIns="0" rIns="0" bIns="0" rtlCol="0" anchor="ctr">
            <a:spAutoFit/>
          </a:bodyPr>
          <a:lstStyle>
            <a:lvl1pPr algn="l">
              <a:defRPr lang="en-US" sz="4800" b="0" kern="1200" cap="none" spc="-21" baseline="0" dirty="0">
                <a:ln w="3175">
                  <a:noFill/>
                </a:ln>
                <a:gradFill>
                  <a:gsLst>
                    <a:gs pos="0">
                      <a:schemeClr val="bg1"/>
                    </a:gs>
                    <a:gs pos="99000">
                      <a:srgbClr val="ACDED9"/>
                    </a:gs>
                  </a:gsLst>
                  <a:lin ang="2700000" scaled="0"/>
                </a:gradFill>
                <a:effectLst/>
                <a:latin typeface="+mj-lt"/>
                <a:ea typeface="+mn-ea"/>
                <a:cs typeface="Segoe UI" panose="020B0502040204020203" pitchFamily="34" charset="0"/>
              </a:defRPr>
            </a:lvl1pPr>
          </a:lstStyle>
          <a:p>
            <a:pPr marL="0" marR="0" lvl="0" indent="0" algn="ctr"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add title</a:t>
            </a:r>
          </a:p>
        </p:txBody>
      </p:sp>
      <p:grpSp>
        <p:nvGrpSpPr>
          <p:cNvPr id="41" name="Group 40">
            <a:extLst>
              <a:ext uri="{FF2B5EF4-FFF2-40B4-BE49-F238E27FC236}">
                <a16:creationId xmlns:a16="http://schemas.microsoft.com/office/drawing/2014/main" id="{30ECCC55-B5A8-8499-7476-C1774F68F890}"/>
              </a:ext>
            </a:extLst>
          </p:cNvPr>
          <p:cNvGrpSpPr/>
          <p:nvPr userDrawn="1"/>
        </p:nvGrpSpPr>
        <p:grpSpPr>
          <a:xfrm>
            <a:off x="1247704" y="2179316"/>
            <a:ext cx="2793200" cy="2829570"/>
            <a:chOff x="3966032" y="2902995"/>
            <a:chExt cx="2937462" cy="2937462"/>
          </a:xfrm>
        </p:grpSpPr>
        <p:grpSp>
          <p:nvGrpSpPr>
            <p:cNvPr id="42" name="Group 41">
              <a:extLst>
                <a:ext uri="{FF2B5EF4-FFF2-40B4-BE49-F238E27FC236}">
                  <a16:creationId xmlns:a16="http://schemas.microsoft.com/office/drawing/2014/main" id="{051930D6-9E13-EA03-3DB9-0C655B5DAFA8}"/>
                </a:ext>
              </a:extLst>
            </p:cNvPr>
            <p:cNvGrpSpPr/>
            <p:nvPr/>
          </p:nvGrpSpPr>
          <p:grpSpPr>
            <a:xfrm>
              <a:off x="3966032" y="2902995"/>
              <a:ext cx="2937462" cy="2937462"/>
              <a:chOff x="3107352" y="3505200"/>
              <a:chExt cx="2247900" cy="2247900"/>
            </a:xfrm>
          </p:grpSpPr>
          <p:sp useBgFill="1">
            <p:nvSpPr>
              <p:cNvPr id="44" name="Oval 43">
                <a:extLst>
                  <a:ext uri="{FF2B5EF4-FFF2-40B4-BE49-F238E27FC236}">
                    <a16:creationId xmlns:a16="http://schemas.microsoft.com/office/drawing/2014/main" id="{D2F301F9-1CEF-C0E3-CA7A-70DFA635A84A}"/>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a:p>
            </p:txBody>
          </p:sp>
          <p:sp useBgFill="1">
            <p:nvSpPr>
              <p:cNvPr id="45" name="Oval 44">
                <a:extLst>
                  <a:ext uri="{FF2B5EF4-FFF2-40B4-BE49-F238E27FC236}">
                    <a16:creationId xmlns:a16="http://schemas.microsoft.com/office/drawing/2014/main" id="{B0D209D9-461A-66AB-F5F7-BD6614DE75BB}"/>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a:p>
            </p:txBody>
          </p:sp>
        </p:grpSp>
        <p:sp>
          <p:nvSpPr>
            <p:cNvPr id="43" name="Oval 42">
              <a:extLst>
                <a:ext uri="{FF2B5EF4-FFF2-40B4-BE49-F238E27FC236}">
                  <a16:creationId xmlns:a16="http://schemas.microsoft.com/office/drawing/2014/main" id="{EAA52A8F-596D-5802-5365-8FC247AF2982}"/>
                </a:ext>
              </a:extLst>
            </p:cNvPr>
            <p:cNvSpPr>
              <a:spLocks/>
            </p:cNvSpPr>
            <p:nvPr/>
          </p:nvSpPr>
          <p:spPr>
            <a:xfrm>
              <a:off x="3966032" y="2902995"/>
              <a:ext cx="2937462" cy="2937462"/>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a:p>
          </p:txBody>
        </p:sp>
      </p:grpSp>
      <p:sp useBgFill="1">
        <p:nvSpPr>
          <p:cNvPr id="46" name="Oval 45">
            <a:extLst>
              <a:ext uri="{FF2B5EF4-FFF2-40B4-BE49-F238E27FC236}">
                <a16:creationId xmlns:a16="http://schemas.microsoft.com/office/drawing/2014/main" id="{E4D18613-D0EC-79F9-F14E-A042238B8995}"/>
              </a:ext>
            </a:extLst>
          </p:cNvPr>
          <p:cNvSpPr/>
          <p:nvPr userDrawn="1"/>
        </p:nvSpPr>
        <p:spPr>
          <a:xfrm>
            <a:off x="1367235" y="2300403"/>
            <a:ext cx="2554139" cy="2587396"/>
          </a:xfrm>
          <a:prstGeom prst="ellipse">
            <a:avLst/>
          </a:prstGeom>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a:p>
        </p:txBody>
      </p:sp>
      <p:sp>
        <p:nvSpPr>
          <p:cNvPr id="47" name="Picture Placeholder 7">
            <a:extLst>
              <a:ext uri="{FF2B5EF4-FFF2-40B4-BE49-F238E27FC236}">
                <a16:creationId xmlns:a16="http://schemas.microsoft.com/office/drawing/2014/main" id="{C52F8963-6CF6-DF8A-A881-275CA63CD44B}"/>
              </a:ext>
            </a:extLst>
          </p:cNvPr>
          <p:cNvSpPr>
            <a:spLocks noGrp="1"/>
          </p:cNvSpPr>
          <p:nvPr>
            <p:ph type="pic" sz="quarter" idx="11"/>
          </p:nvPr>
        </p:nvSpPr>
        <p:spPr>
          <a:xfrm>
            <a:off x="1366132" y="2300403"/>
            <a:ext cx="2554834" cy="2587394"/>
          </a:xfrm>
          <a:prstGeom prst="ellipse">
            <a:avLst/>
          </a:prstGeom>
        </p:spPr>
        <p:txBody>
          <a:bodyPr anchor="ctr"/>
          <a:lstStyle>
            <a:lvl1pPr algn="ctr">
              <a:defRPr sz="1400">
                <a:solidFill>
                  <a:schemeClr val="bg1"/>
                </a:solidFill>
              </a:defRPr>
            </a:lvl1pPr>
          </a:lstStyle>
          <a:p>
            <a:endParaRPr lang="en-GB"/>
          </a:p>
        </p:txBody>
      </p:sp>
    </p:spTree>
    <p:extLst>
      <p:ext uri="{BB962C8B-B14F-4D97-AF65-F5344CB8AC3E}">
        <p14:creationId xmlns:p14="http://schemas.microsoft.com/office/powerpoint/2010/main" val="2365296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childTnLst>
                                </p:cTn>
                              </p:par>
                              <p:par>
                                <p:cTn id="8" presetID="6" presetClass="emph" presetSubtype="0" fill="hold" nodeType="withEffect">
                                  <p:stCondLst>
                                    <p:cond delay="0"/>
                                  </p:stCondLst>
                                  <p:childTnLst>
                                    <p:animScale>
                                      <p:cBhvr>
                                        <p:cTn id="9" dur="10" fill="hold"/>
                                        <p:tgtEl>
                                          <p:spTgt spid="41"/>
                                        </p:tgtEl>
                                      </p:cBhvr>
                                      <p:by x="80000" y="80000"/>
                                    </p:animScale>
                                  </p:childTnLst>
                                </p:cTn>
                              </p:par>
                              <p:par>
                                <p:cTn id="10" presetID="6" presetClass="emph" presetSubtype="0" decel="100000" fill="hold" nodeType="withEffect">
                                  <p:stCondLst>
                                    <p:cond delay="0"/>
                                  </p:stCondLst>
                                  <p:childTnLst>
                                    <p:animScale>
                                      <p:cBhvr>
                                        <p:cTn id="11" dur="1250" fill="hold"/>
                                        <p:tgtEl>
                                          <p:spTgt spid="41"/>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4" pos="2997">
          <p15:clr>
            <a:srgbClr val="FBAE40"/>
          </p15:clr>
        </p15:guide>
        <p15:guide id="5" pos="3081">
          <p15:clr>
            <a:srgbClr val="FBAE40"/>
          </p15:clr>
        </p15:guide>
        <p15:guide id="6" pos="5726">
          <p15:clr>
            <a:srgbClr val="FBAE40"/>
          </p15:clr>
        </p15:guide>
        <p15:guide id="7" pos="5802">
          <p15:clr>
            <a:srgbClr val="FBAE40"/>
          </p15:clr>
        </p15:guide>
        <p15:guide id="8" pos="8438">
          <p15:clr>
            <a:srgbClr val="FBAE40"/>
          </p15:clr>
        </p15:guide>
        <p15:guide id="9" pos="8522">
          <p15:clr>
            <a:srgbClr val="FBAE40"/>
          </p15:clr>
        </p15:guide>
        <p15:guide id="13" orient="horz" pos="116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9483-961D-4724-2833-AC817BB10E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D1A70FFC-C234-D8F3-589A-9D32DE9E9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61DEAB5D-2488-662E-11EB-77A179EA175C}"/>
              </a:ext>
            </a:extLst>
          </p:cNvPr>
          <p:cNvSpPr>
            <a:spLocks noGrp="1"/>
          </p:cNvSpPr>
          <p:nvPr>
            <p:ph type="dt" sz="half" idx="10"/>
          </p:nvPr>
        </p:nvSpPr>
        <p:spPr/>
        <p:txBody>
          <a:bodyPr/>
          <a:lstStyle/>
          <a:p>
            <a:fld id="{AADEB5F6-EBFA-475B-A06F-D79705FA0BF9}" type="datetimeFigureOut">
              <a:rPr lang="en-IE" smtClean="0"/>
              <a:t>23/02/2023</a:t>
            </a:fld>
            <a:endParaRPr lang="en-IE"/>
          </a:p>
        </p:txBody>
      </p:sp>
      <p:sp>
        <p:nvSpPr>
          <p:cNvPr id="5" name="Footer Placeholder 4">
            <a:extLst>
              <a:ext uri="{FF2B5EF4-FFF2-40B4-BE49-F238E27FC236}">
                <a16:creationId xmlns:a16="http://schemas.microsoft.com/office/drawing/2014/main" id="{8DAE5565-CEB0-189D-771D-BCC589EE5B4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7484DBB-90F6-A3E3-2430-8871E354DC63}"/>
              </a:ext>
            </a:extLst>
          </p:cNvPr>
          <p:cNvSpPr>
            <a:spLocks noGrp="1"/>
          </p:cNvSpPr>
          <p:nvPr>
            <p:ph type="sldNum" sz="quarter" idx="12"/>
          </p:nvPr>
        </p:nvSpPr>
        <p:spPr/>
        <p:txBody>
          <a:bodyPr/>
          <a:lstStyle/>
          <a:p>
            <a:fld id="{94F5BA5E-71AF-47BF-9AD8-0E582E37A5BF}" type="slidenum">
              <a:rPr lang="en-IE" smtClean="0"/>
              <a:t>‹#›</a:t>
            </a:fld>
            <a:endParaRPr lang="en-IE"/>
          </a:p>
        </p:txBody>
      </p:sp>
    </p:spTree>
    <p:extLst>
      <p:ext uri="{BB962C8B-B14F-4D97-AF65-F5344CB8AC3E}">
        <p14:creationId xmlns:p14="http://schemas.microsoft.com/office/powerpoint/2010/main" val="41164206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955F-B955-F357-147C-05C2AF2D1028}"/>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AAF4FF11-4D40-1BB1-EC1D-455DED144E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5E2BCD7-4230-6EE5-3054-79B667902FE4}"/>
              </a:ext>
            </a:extLst>
          </p:cNvPr>
          <p:cNvSpPr>
            <a:spLocks noGrp="1"/>
          </p:cNvSpPr>
          <p:nvPr>
            <p:ph type="dt" sz="half" idx="10"/>
          </p:nvPr>
        </p:nvSpPr>
        <p:spPr/>
        <p:txBody>
          <a:bodyPr/>
          <a:lstStyle/>
          <a:p>
            <a:fld id="{AADEB5F6-EBFA-475B-A06F-D79705FA0BF9}" type="datetimeFigureOut">
              <a:rPr lang="en-IE" smtClean="0"/>
              <a:t>23/02/2023</a:t>
            </a:fld>
            <a:endParaRPr lang="en-IE"/>
          </a:p>
        </p:txBody>
      </p:sp>
      <p:sp>
        <p:nvSpPr>
          <p:cNvPr id="5" name="Footer Placeholder 4">
            <a:extLst>
              <a:ext uri="{FF2B5EF4-FFF2-40B4-BE49-F238E27FC236}">
                <a16:creationId xmlns:a16="http://schemas.microsoft.com/office/drawing/2014/main" id="{C33AB2D7-523D-25E3-2931-CB7575B6576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48B50B0-00CB-CC13-5C99-DA917AE23DDA}"/>
              </a:ext>
            </a:extLst>
          </p:cNvPr>
          <p:cNvSpPr>
            <a:spLocks noGrp="1"/>
          </p:cNvSpPr>
          <p:nvPr>
            <p:ph type="sldNum" sz="quarter" idx="12"/>
          </p:nvPr>
        </p:nvSpPr>
        <p:spPr/>
        <p:txBody>
          <a:bodyPr/>
          <a:lstStyle/>
          <a:p>
            <a:fld id="{94F5BA5E-71AF-47BF-9AD8-0E582E37A5BF}" type="slidenum">
              <a:rPr lang="en-IE" smtClean="0"/>
              <a:t>‹#›</a:t>
            </a:fld>
            <a:endParaRPr lang="en-IE"/>
          </a:p>
        </p:txBody>
      </p:sp>
    </p:spTree>
    <p:extLst>
      <p:ext uri="{BB962C8B-B14F-4D97-AF65-F5344CB8AC3E}">
        <p14:creationId xmlns:p14="http://schemas.microsoft.com/office/powerpoint/2010/main" val="8869985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65C0-B698-4F5F-F361-B807D9B418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D651DACA-4FD2-8AFB-FEA4-2337C2B877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DF991F-5CCC-C711-CC5B-B5BEA84D6B55}"/>
              </a:ext>
            </a:extLst>
          </p:cNvPr>
          <p:cNvSpPr>
            <a:spLocks noGrp="1"/>
          </p:cNvSpPr>
          <p:nvPr>
            <p:ph type="dt" sz="half" idx="10"/>
          </p:nvPr>
        </p:nvSpPr>
        <p:spPr/>
        <p:txBody>
          <a:bodyPr/>
          <a:lstStyle/>
          <a:p>
            <a:fld id="{AADEB5F6-EBFA-475B-A06F-D79705FA0BF9}" type="datetimeFigureOut">
              <a:rPr lang="en-IE" smtClean="0"/>
              <a:t>23/02/2023</a:t>
            </a:fld>
            <a:endParaRPr lang="en-IE"/>
          </a:p>
        </p:txBody>
      </p:sp>
      <p:sp>
        <p:nvSpPr>
          <p:cNvPr id="5" name="Footer Placeholder 4">
            <a:extLst>
              <a:ext uri="{FF2B5EF4-FFF2-40B4-BE49-F238E27FC236}">
                <a16:creationId xmlns:a16="http://schemas.microsoft.com/office/drawing/2014/main" id="{67204283-CD6F-7467-DDA5-0B4362D523A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AF2BC4E-29C7-E3BC-511D-E7F00758E7CC}"/>
              </a:ext>
            </a:extLst>
          </p:cNvPr>
          <p:cNvSpPr>
            <a:spLocks noGrp="1"/>
          </p:cNvSpPr>
          <p:nvPr>
            <p:ph type="sldNum" sz="quarter" idx="12"/>
          </p:nvPr>
        </p:nvSpPr>
        <p:spPr/>
        <p:txBody>
          <a:bodyPr/>
          <a:lstStyle/>
          <a:p>
            <a:fld id="{94F5BA5E-71AF-47BF-9AD8-0E582E37A5BF}" type="slidenum">
              <a:rPr lang="en-IE" smtClean="0"/>
              <a:t>‹#›</a:t>
            </a:fld>
            <a:endParaRPr lang="en-IE"/>
          </a:p>
        </p:txBody>
      </p:sp>
    </p:spTree>
    <p:extLst>
      <p:ext uri="{BB962C8B-B14F-4D97-AF65-F5344CB8AC3E}">
        <p14:creationId xmlns:p14="http://schemas.microsoft.com/office/powerpoint/2010/main" val="26647537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195AC-362B-7581-73F8-124AB95188D0}"/>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7BF7CB70-532E-E9E6-7722-C020ECE03E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B2D51DF8-5FBF-860B-28A6-7745A3EA70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57657FC8-17E1-94AF-504D-DAEFBE9631C9}"/>
              </a:ext>
            </a:extLst>
          </p:cNvPr>
          <p:cNvSpPr>
            <a:spLocks noGrp="1"/>
          </p:cNvSpPr>
          <p:nvPr>
            <p:ph type="dt" sz="half" idx="10"/>
          </p:nvPr>
        </p:nvSpPr>
        <p:spPr/>
        <p:txBody>
          <a:bodyPr/>
          <a:lstStyle/>
          <a:p>
            <a:fld id="{AADEB5F6-EBFA-475B-A06F-D79705FA0BF9}" type="datetimeFigureOut">
              <a:rPr lang="en-IE" smtClean="0"/>
              <a:t>23/02/2023</a:t>
            </a:fld>
            <a:endParaRPr lang="en-IE"/>
          </a:p>
        </p:txBody>
      </p:sp>
      <p:sp>
        <p:nvSpPr>
          <p:cNvPr id="6" name="Footer Placeholder 5">
            <a:extLst>
              <a:ext uri="{FF2B5EF4-FFF2-40B4-BE49-F238E27FC236}">
                <a16:creationId xmlns:a16="http://schemas.microsoft.com/office/drawing/2014/main" id="{2732E0EB-D693-1959-6ABC-A5CBD5D128FD}"/>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D4C0C094-EC89-D083-A943-65B4C4AAECC1}"/>
              </a:ext>
            </a:extLst>
          </p:cNvPr>
          <p:cNvSpPr>
            <a:spLocks noGrp="1"/>
          </p:cNvSpPr>
          <p:nvPr>
            <p:ph type="sldNum" sz="quarter" idx="12"/>
          </p:nvPr>
        </p:nvSpPr>
        <p:spPr/>
        <p:txBody>
          <a:bodyPr/>
          <a:lstStyle/>
          <a:p>
            <a:fld id="{94F5BA5E-71AF-47BF-9AD8-0E582E37A5BF}" type="slidenum">
              <a:rPr lang="en-IE" smtClean="0"/>
              <a:t>‹#›</a:t>
            </a:fld>
            <a:endParaRPr lang="en-IE"/>
          </a:p>
        </p:txBody>
      </p:sp>
    </p:spTree>
    <p:extLst>
      <p:ext uri="{BB962C8B-B14F-4D97-AF65-F5344CB8AC3E}">
        <p14:creationId xmlns:p14="http://schemas.microsoft.com/office/powerpoint/2010/main" val="29207098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E480D-0089-EBED-216F-D87E6E22580B}"/>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5E0C9F6-C00B-DF1D-F121-8C9F4BE60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8EAC31-B42D-3E40-2A95-B7BDF3AE56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1CEE4FF9-5D23-03CC-5EEB-2BC5AE1AA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678583-E36C-EDE6-A577-94C981F8D4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959FDFEF-7954-9465-6F39-115D5B661600}"/>
              </a:ext>
            </a:extLst>
          </p:cNvPr>
          <p:cNvSpPr>
            <a:spLocks noGrp="1"/>
          </p:cNvSpPr>
          <p:nvPr>
            <p:ph type="dt" sz="half" idx="10"/>
          </p:nvPr>
        </p:nvSpPr>
        <p:spPr/>
        <p:txBody>
          <a:bodyPr/>
          <a:lstStyle/>
          <a:p>
            <a:fld id="{AADEB5F6-EBFA-475B-A06F-D79705FA0BF9}" type="datetimeFigureOut">
              <a:rPr lang="en-IE" smtClean="0"/>
              <a:t>23/02/2023</a:t>
            </a:fld>
            <a:endParaRPr lang="en-IE"/>
          </a:p>
        </p:txBody>
      </p:sp>
      <p:sp>
        <p:nvSpPr>
          <p:cNvPr id="8" name="Footer Placeholder 7">
            <a:extLst>
              <a:ext uri="{FF2B5EF4-FFF2-40B4-BE49-F238E27FC236}">
                <a16:creationId xmlns:a16="http://schemas.microsoft.com/office/drawing/2014/main" id="{ED575E5F-CD9A-8F33-B8A6-320BFBE8A0E2}"/>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E8FEDC82-B940-C496-7478-F6BA576A5DE5}"/>
              </a:ext>
            </a:extLst>
          </p:cNvPr>
          <p:cNvSpPr>
            <a:spLocks noGrp="1"/>
          </p:cNvSpPr>
          <p:nvPr>
            <p:ph type="sldNum" sz="quarter" idx="12"/>
          </p:nvPr>
        </p:nvSpPr>
        <p:spPr/>
        <p:txBody>
          <a:bodyPr/>
          <a:lstStyle/>
          <a:p>
            <a:fld id="{94F5BA5E-71AF-47BF-9AD8-0E582E37A5BF}" type="slidenum">
              <a:rPr lang="en-IE" smtClean="0"/>
              <a:t>‹#›</a:t>
            </a:fld>
            <a:endParaRPr lang="en-IE"/>
          </a:p>
        </p:txBody>
      </p:sp>
    </p:spTree>
    <p:extLst>
      <p:ext uri="{BB962C8B-B14F-4D97-AF65-F5344CB8AC3E}">
        <p14:creationId xmlns:p14="http://schemas.microsoft.com/office/powerpoint/2010/main" val="10669774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D727-05D5-36C7-1962-3D112DF7CEF5}"/>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827470A1-6972-3764-5752-77A6CA95ED95}"/>
              </a:ext>
            </a:extLst>
          </p:cNvPr>
          <p:cNvSpPr>
            <a:spLocks noGrp="1"/>
          </p:cNvSpPr>
          <p:nvPr>
            <p:ph type="dt" sz="half" idx="10"/>
          </p:nvPr>
        </p:nvSpPr>
        <p:spPr/>
        <p:txBody>
          <a:bodyPr/>
          <a:lstStyle/>
          <a:p>
            <a:fld id="{AADEB5F6-EBFA-475B-A06F-D79705FA0BF9}" type="datetimeFigureOut">
              <a:rPr lang="en-IE" smtClean="0"/>
              <a:t>23/02/2023</a:t>
            </a:fld>
            <a:endParaRPr lang="en-IE"/>
          </a:p>
        </p:txBody>
      </p:sp>
      <p:sp>
        <p:nvSpPr>
          <p:cNvPr id="4" name="Footer Placeholder 3">
            <a:extLst>
              <a:ext uri="{FF2B5EF4-FFF2-40B4-BE49-F238E27FC236}">
                <a16:creationId xmlns:a16="http://schemas.microsoft.com/office/drawing/2014/main" id="{558FD666-5508-998C-909B-95E8E3886CAB}"/>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08568CE3-05DB-9088-BA25-4E5013CDB687}"/>
              </a:ext>
            </a:extLst>
          </p:cNvPr>
          <p:cNvSpPr>
            <a:spLocks noGrp="1"/>
          </p:cNvSpPr>
          <p:nvPr>
            <p:ph type="sldNum" sz="quarter" idx="12"/>
          </p:nvPr>
        </p:nvSpPr>
        <p:spPr/>
        <p:txBody>
          <a:bodyPr/>
          <a:lstStyle/>
          <a:p>
            <a:fld id="{94F5BA5E-71AF-47BF-9AD8-0E582E37A5BF}" type="slidenum">
              <a:rPr lang="en-IE" smtClean="0"/>
              <a:t>‹#›</a:t>
            </a:fld>
            <a:endParaRPr lang="en-IE"/>
          </a:p>
        </p:txBody>
      </p:sp>
    </p:spTree>
    <p:extLst>
      <p:ext uri="{BB962C8B-B14F-4D97-AF65-F5344CB8AC3E}">
        <p14:creationId xmlns:p14="http://schemas.microsoft.com/office/powerpoint/2010/main" val="22562494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004051-0202-F268-4017-F70C6ACAEB09}"/>
              </a:ext>
            </a:extLst>
          </p:cNvPr>
          <p:cNvSpPr>
            <a:spLocks noGrp="1"/>
          </p:cNvSpPr>
          <p:nvPr>
            <p:ph type="dt" sz="half" idx="10"/>
          </p:nvPr>
        </p:nvSpPr>
        <p:spPr/>
        <p:txBody>
          <a:bodyPr/>
          <a:lstStyle/>
          <a:p>
            <a:fld id="{AADEB5F6-EBFA-475B-A06F-D79705FA0BF9}" type="datetimeFigureOut">
              <a:rPr lang="en-IE" smtClean="0"/>
              <a:t>23/02/2023</a:t>
            </a:fld>
            <a:endParaRPr lang="en-IE"/>
          </a:p>
        </p:txBody>
      </p:sp>
      <p:sp>
        <p:nvSpPr>
          <p:cNvPr id="3" name="Footer Placeholder 2">
            <a:extLst>
              <a:ext uri="{FF2B5EF4-FFF2-40B4-BE49-F238E27FC236}">
                <a16:creationId xmlns:a16="http://schemas.microsoft.com/office/drawing/2014/main" id="{38A84434-545F-27EE-5357-D88609EB36AA}"/>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94F13765-C18D-2C37-9F79-11EABBFB032E}"/>
              </a:ext>
            </a:extLst>
          </p:cNvPr>
          <p:cNvSpPr>
            <a:spLocks noGrp="1"/>
          </p:cNvSpPr>
          <p:nvPr>
            <p:ph type="sldNum" sz="quarter" idx="12"/>
          </p:nvPr>
        </p:nvSpPr>
        <p:spPr/>
        <p:txBody>
          <a:bodyPr/>
          <a:lstStyle/>
          <a:p>
            <a:fld id="{94F5BA5E-71AF-47BF-9AD8-0E582E37A5BF}" type="slidenum">
              <a:rPr lang="en-IE" smtClean="0"/>
              <a:t>‹#›</a:t>
            </a:fld>
            <a:endParaRPr lang="en-IE"/>
          </a:p>
        </p:txBody>
      </p:sp>
    </p:spTree>
    <p:extLst>
      <p:ext uri="{BB962C8B-B14F-4D97-AF65-F5344CB8AC3E}">
        <p14:creationId xmlns:p14="http://schemas.microsoft.com/office/powerpoint/2010/main" val="2632243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36B4C-3D3E-42EA-D313-69540B024A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75F1D5E5-7AF2-9033-0721-0D7C0FA46A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581EFE05-6F23-C80C-71EF-D718253374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9E0E6-91B4-B1D0-C2DA-A6DF73E72635}"/>
              </a:ext>
            </a:extLst>
          </p:cNvPr>
          <p:cNvSpPr>
            <a:spLocks noGrp="1"/>
          </p:cNvSpPr>
          <p:nvPr>
            <p:ph type="dt" sz="half" idx="10"/>
          </p:nvPr>
        </p:nvSpPr>
        <p:spPr/>
        <p:txBody>
          <a:bodyPr/>
          <a:lstStyle/>
          <a:p>
            <a:fld id="{AADEB5F6-EBFA-475B-A06F-D79705FA0BF9}" type="datetimeFigureOut">
              <a:rPr lang="en-IE" smtClean="0"/>
              <a:t>23/02/2023</a:t>
            </a:fld>
            <a:endParaRPr lang="en-IE"/>
          </a:p>
        </p:txBody>
      </p:sp>
      <p:sp>
        <p:nvSpPr>
          <p:cNvPr id="6" name="Footer Placeholder 5">
            <a:extLst>
              <a:ext uri="{FF2B5EF4-FFF2-40B4-BE49-F238E27FC236}">
                <a16:creationId xmlns:a16="http://schemas.microsoft.com/office/drawing/2014/main" id="{0C63F7CE-8B28-D960-7CBE-DA8DA5658C4A}"/>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1EA5670F-DD92-436E-AFE2-243D4E7556CA}"/>
              </a:ext>
            </a:extLst>
          </p:cNvPr>
          <p:cNvSpPr>
            <a:spLocks noGrp="1"/>
          </p:cNvSpPr>
          <p:nvPr>
            <p:ph type="sldNum" sz="quarter" idx="12"/>
          </p:nvPr>
        </p:nvSpPr>
        <p:spPr/>
        <p:txBody>
          <a:bodyPr/>
          <a:lstStyle/>
          <a:p>
            <a:fld id="{94F5BA5E-71AF-47BF-9AD8-0E582E37A5BF}" type="slidenum">
              <a:rPr lang="en-IE" smtClean="0"/>
              <a:t>‹#›</a:t>
            </a:fld>
            <a:endParaRPr lang="en-IE"/>
          </a:p>
        </p:txBody>
      </p:sp>
    </p:spTree>
    <p:extLst>
      <p:ext uri="{BB962C8B-B14F-4D97-AF65-F5344CB8AC3E}">
        <p14:creationId xmlns:p14="http://schemas.microsoft.com/office/powerpoint/2010/main" val="3211414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23/02/2023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F254B-4CF1-BC5F-5670-B8B7E0F752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1765477A-A920-ADE5-C5FF-031CD63494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FF249CEE-81D2-7EA2-4E86-A9151F848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34F08-3175-2BF2-ED75-574663C32510}"/>
              </a:ext>
            </a:extLst>
          </p:cNvPr>
          <p:cNvSpPr>
            <a:spLocks noGrp="1"/>
          </p:cNvSpPr>
          <p:nvPr>
            <p:ph type="dt" sz="half" idx="10"/>
          </p:nvPr>
        </p:nvSpPr>
        <p:spPr/>
        <p:txBody>
          <a:bodyPr/>
          <a:lstStyle/>
          <a:p>
            <a:fld id="{AADEB5F6-EBFA-475B-A06F-D79705FA0BF9}" type="datetimeFigureOut">
              <a:rPr lang="en-IE" smtClean="0"/>
              <a:t>23/02/2023</a:t>
            </a:fld>
            <a:endParaRPr lang="en-IE"/>
          </a:p>
        </p:txBody>
      </p:sp>
      <p:sp>
        <p:nvSpPr>
          <p:cNvPr id="6" name="Footer Placeholder 5">
            <a:extLst>
              <a:ext uri="{FF2B5EF4-FFF2-40B4-BE49-F238E27FC236}">
                <a16:creationId xmlns:a16="http://schemas.microsoft.com/office/drawing/2014/main" id="{C9E6D35E-32F1-C664-7F6D-5F10C9C2C8B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0E4CA43-B768-3C16-E140-0B2F78F49624}"/>
              </a:ext>
            </a:extLst>
          </p:cNvPr>
          <p:cNvSpPr>
            <a:spLocks noGrp="1"/>
          </p:cNvSpPr>
          <p:nvPr>
            <p:ph type="sldNum" sz="quarter" idx="12"/>
          </p:nvPr>
        </p:nvSpPr>
        <p:spPr/>
        <p:txBody>
          <a:bodyPr/>
          <a:lstStyle/>
          <a:p>
            <a:fld id="{94F5BA5E-71AF-47BF-9AD8-0E582E37A5BF}" type="slidenum">
              <a:rPr lang="en-IE" smtClean="0"/>
              <a:t>‹#›</a:t>
            </a:fld>
            <a:endParaRPr lang="en-IE"/>
          </a:p>
        </p:txBody>
      </p:sp>
    </p:spTree>
    <p:extLst>
      <p:ext uri="{BB962C8B-B14F-4D97-AF65-F5344CB8AC3E}">
        <p14:creationId xmlns:p14="http://schemas.microsoft.com/office/powerpoint/2010/main" val="39625590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3EC4C-0147-5050-C6B9-EC9A04F2019D}"/>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F111698C-D181-D6C5-DCEC-563ACF0001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18A3175-1EE0-E054-1D9A-F351A4570CF3}"/>
              </a:ext>
            </a:extLst>
          </p:cNvPr>
          <p:cNvSpPr>
            <a:spLocks noGrp="1"/>
          </p:cNvSpPr>
          <p:nvPr>
            <p:ph type="dt" sz="half" idx="10"/>
          </p:nvPr>
        </p:nvSpPr>
        <p:spPr/>
        <p:txBody>
          <a:bodyPr/>
          <a:lstStyle/>
          <a:p>
            <a:fld id="{AADEB5F6-EBFA-475B-A06F-D79705FA0BF9}" type="datetimeFigureOut">
              <a:rPr lang="en-IE" smtClean="0"/>
              <a:t>23/02/2023</a:t>
            </a:fld>
            <a:endParaRPr lang="en-IE"/>
          </a:p>
        </p:txBody>
      </p:sp>
      <p:sp>
        <p:nvSpPr>
          <p:cNvPr id="5" name="Footer Placeholder 4">
            <a:extLst>
              <a:ext uri="{FF2B5EF4-FFF2-40B4-BE49-F238E27FC236}">
                <a16:creationId xmlns:a16="http://schemas.microsoft.com/office/drawing/2014/main" id="{158B2233-7907-5BD5-7787-2BA32132D51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941F696-E1F0-88CF-C59A-78ED44DB4BCA}"/>
              </a:ext>
            </a:extLst>
          </p:cNvPr>
          <p:cNvSpPr>
            <a:spLocks noGrp="1"/>
          </p:cNvSpPr>
          <p:nvPr>
            <p:ph type="sldNum" sz="quarter" idx="12"/>
          </p:nvPr>
        </p:nvSpPr>
        <p:spPr/>
        <p:txBody>
          <a:bodyPr/>
          <a:lstStyle/>
          <a:p>
            <a:fld id="{94F5BA5E-71AF-47BF-9AD8-0E582E37A5BF}" type="slidenum">
              <a:rPr lang="en-IE" smtClean="0"/>
              <a:t>‹#›</a:t>
            </a:fld>
            <a:endParaRPr lang="en-IE"/>
          </a:p>
        </p:txBody>
      </p:sp>
    </p:spTree>
    <p:extLst>
      <p:ext uri="{BB962C8B-B14F-4D97-AF65-F5344CB8AC3E}">
        <p14:creationId xmlns:p14="http://schemas.microsoft.com/office/powerpoint/2010/main" val="26744105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78F2D-F83A-41C9-A70E-F7CFED719C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6227937A-D178-BDB0-2846-31A1461CA7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B8458C2-48D8-166F-D42C-112F7C783616}"/>
              </a:ext>
            </a:extLst>
          </p:cNvPr>
          <p:cNvSpPr>
            <a:spLocks noGrp="1"/>
          </p:cNvSpPr>
          <p:nvPr>
            <p:ph type="dt" sz="half" idx="10"/>
          </p:nvPr>
        </p:nvSpPr>
        <p:spPr/>
        <p:txBody>
          <a:bodyPr/>
          <a:lstStyle/>
          <a:p>
            <a:fld id="{AADEB5F6-EBFA-475B-A06F-D79705FA0BF9}" type="datetimeFigureOut">
              <a:rPr lang="en-IE" smtClean="0"/>
              <a:t>23/02/2023</a:t>
            </a:fld>
            <a:endParaRPr lang="en-IE"/>
          </a:p>
        </p:txBody>
      </p:sp>
      <p:sp>
        <p:nvSpPr>
          <p:cNvPr id="5" name="Footer Placeholder 4">
            <a:extLst>
              <a:ext uri="{FF2B5EF4-FFF2-40B4-BE49-F238E27FC236}">
                <a16:creationId xmlns:a16="http://schemas.microsoft.com/office/drawing/2014/main" id="{7E621A25-15C0-7785-E8E7-890B641B776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EBEB553-5C57-9322-DFD5-2753172C21D0}"/>
              </a:ext>
            </a:extLst>
          </p:cNvPr>
          <p:cNvSpPr>
            <a:spLocks noGrp="1"/>
          </p:cNvSpPr>
          <p:nvPr>
            <p:ph type="sldNum" sz="quarter" idx="12"/>
          </p:nvPr>
        </p:nvSpPr>
        <p:spPr/>
        <p:txBody>
          <a:bodyPr/>
          <a:lstStyle/>
          <a:p>
            <a:fld id="{94F5BA5E-71AF-47BF-9AD8-0E582E37A5BF}" type="slidenum">
              <a:rPr lang="en-IE" smtClean="0"/>
              <a:t>‹#›</a:t>
            </a:fld>
            <a:endParaRPr lang="en-IE"/>
          </a:p>
        </p:txBody>
      </p:sp>
    </p:spTree>
    <p:extLst>
      <p:ext uri="{BB962C8B-B14F-4D97-AF65-F5344CB8AC3E}">
        <p14:creationId xmlns:p14="http://schemas.microsoft.com/office/powerpoint/2010/main" val="39423941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ivider Slide - Speaker Headshot">
    <p:spTree>
      <p:nvGrpSpPr>
        <p:cNvPr id="1" name=""/>
        <p:cNvGrpSpPr/>
        <p:nvPr/>
      </p:nvGrpSpPr>
      <p:grpSpPr>
        <a:xfrm>
          <a:off x="0" y="0"/>
          <a:ext cx="0" cy="0"/>
          <a:chOff x="0" y="0"/>
          <a:chExt cx="0" cy="0"/>
        </a:xfrm>
      </p:grpSpPr>
      <p:pic>
        <p:nvPicPr>
          <p:cNvPr id="5" name="Picture 4" descr="A close-up of a flower&#10;&#10;Description automatically generated with medium confidence">
            <a:extLst>
              <a:ext uri="{FF2B5EF4-FFF2-40B4-BE49-F238E27FC236}">
                <a16:creationId xmlns:a16="http://schemas.microsoft.com/office/drawing/2014/main" id="{269A63F5-C946-C8AA-7CD1-C3FFEE4879A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475" b="29928"/>
          <a:stretch/>
        </p:blipFill>
        <p:spPr>
          <a:xfrm>
            <a:off x="-1" y="404816"/>
            <a:ext cx="5665989" cy="6453187"/>
          </a:xfrm>
          <a:prstGeom prst="rect">
            <a:avLst/>
          </a:prstGeom>
        </p:spPr>
      </p:pic>
      <p:sp>
        <p:nvSpPr>
          <p:cNvPr id="3" name="Text Placeholder 5">
            <a:extLst>
              <a:ext uri="{FF2B5EF4-FFF2-40B4-BE49-F238E27FC236}">
                <a16:creationId xmlns:a16="http://schemas.microsoft.com/office/drawing/2014/main" id="{CD4271FD-C0F3-CE00-BA34-874169364D59}"/>
              </a:ext>
            </a:extLst>
          </p:cNvPr>
          <p:cNvSpPr>
            <a:spLocks noGrp="1"/>
          </p:cNvSpPr>
          <p:nvPr>
            <p:ph type="body" sz="quarter" idx="10" hasCustomPrompt="1"/>
          </p:nvPr>
        </p:nvSpPr>
        <p:spPr>
          <a:xfrm>
            <a:off x="4221754" y="3224768"/>
            <a:ext cx="7587092" cy="738664"/>
          </a:xfrm>
          <a:prstGeom prst="rect">
            <a:avLst/>
          </a:prstGeom>
          <a:effectLst>
            <a:outerShdw blurRad="660400" sx="102000" sy="102000" algn="ctr" rotWithShape="0">
              <a:schemeClr val="bg1">
                <a:alpha val="18000"/>
              </a:schemeClr>
            </a:outerShdw>
          </a:effectLst>
        </p:spPr>
        <p:txBody>
          <a:bodyPr vert="horz" wrap="square" lIns="0" tIns="0" rIns="0" bIns="0" rtlCol="0" anchor="ctr">
            <a:spAutoFit/>
          </a:bodyPr>
          <a:lstStyle>
            <a:lvl1pPr algn="l">
              <a:defRPr lang="en-US" sz="4800" b="0" kern="1200" cap="none" spc="-21" baseline="0" dirty="0">
                <a:ln w="3175">
                  <a:noFill/>
                </a:ln>
                <a:gradFill>
                  <a:gsLst>
                    <a:gs pos="0">
                      <a:schemeClr val="bg1"/>
                    </a:gs>
                    <a:gs pos="99000">
                      <a:srgbClr val="ACDED9"/>
                    </a:gs>
                  </a:gsLst>
                  <a:lin ang="2700000" scaled="0"/>
                </a:gradFill>
                <a:effectLst/>
                <a:latin typeface="+mj-lt"/>
                <a:ea typeface="+mn-ea"/>
                <a:cs typeface="Segoe UI" panose="020B0502040204020203" pitchFamily="34" charset="0"/>
              </a:defRPr>
            </a:lvl1pPr>
          </a:lstStyle>
          <a:p>
            <a:pPr marL="0" marR="0" lvl="0" indent="0" algn="ctr"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add title</a:t>
            </a:r>
          </a:p>
        </p:txBody>
      </p:sp>
      <p:grpSp>
        <p:nvGrpSpPr>
          <p:cNvPr id="41" name="Group 40">
            <a:extLst>
              <a:ext uri="{FF2B5EF4-FFF2-40B4-BE49-F238E27FC236}">
                <a16:creationId xmlns:a16="http://schemas.microsoft.com/office/drawing/2014/main" id="{30ECCC55-B5A8-8499-7476-C1774F68F890}"/>
              </a:ext>
            </a:extLst>
          </p:cNvPr>
          <p:cNvGrpSpPr/>
          <p:nvPr userDrawn="1"/>
        </p:nvGrpSpPr>
        <p:grpSpPr>
          <a:xfrm>
            <a:off x="1247704" y="2179316"/>
            <a:ext cx="2793200" cy="2829570"/>
            <a:chOff x="3966032" y="2902995"/>
            <a:chExt cx="2937462" cy="2937462"/>
          </a:xfrm>
        </p:grpSpPr>
        <p:grpSp>
          <p:nvGrpSpPr>
            <p:cNvPr id="42" name="Group 41">
              <a:extLst>
                <a:ext uri="{FF2B5EF4-FFF2-40B4-BE49-F238E27FC236}">
                  <a16:creationId xmlns:a16="http://schemas.microsoft.com/office/drawing/2014/main" id="{051930D6-9E13-EA03-3DB9-0C655B5DAFA8}"/>
                </a:ext>
              </a:extLst>
            </p:cNvPr>
            <p:cNvGrpSpPr/>
            <p:nvPr/>
          </p:nvGrpSpPr>
          <p:grpSpPr>
            <a:xfrm>
              <a:off x="3966032" y="2902995"/>
              <a:ext cx="2937462" cy="2937462"/>
              <a:chOff x="3107352" y="3505200"/>
              <a:chExt cx="2247900" cy="2247900"/>
            </a:xfrm>
          </p:grpSpPr>
          <p:sp useBgFill="1">
            <p:nvSpPr>
              <p:cNvPr id="44" name="Oval 43">
                <a:extLst>
                  <a:ext uri="{FF2B5EF4-FFF2-40B4-BE49-F238E27FC236}">
                    <a16:creationId xmlns:a16="http://schemas.microsoft.com/office/drawing/2014/main" id="{D2F301F9-1CEF-C0E3-CA7A-70DFA635A84A}"/>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a:p>
            </p:txBody>
          </p:sp>
          <p:sp useBgFill="1">
            <p:nvSpPr>
              <p:cNvPr id="45" name="Oval 44">
                <a:extLst>
                  <a:ext uri="{FF2B5EF4-FFF2-40B4-BE49-F238E27FC236}">
                    <a16:creationId xmlns:a16="http://schemas.microsoft.com/office/drawing/2014/main" id="{B0D209D9-461A-66AB-F5F7-BD6614DE75BB}"/>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a:p>
            </p:txBody>
          </p:sp>
        </p:grpSp>
        <p:sp>
          <p:nvSpPr>
            <p:cNvPr id="43" name="Oval 42">
              <a:extLst>
                <a:ext uri="{FF2B5EF4-FFF2-40B4-BE49-F238E27FC236}">
                  <a16:creationId xmlns:a16="http://schemas.microsoft.com/office/drawing/2014/main" id="{EAA52A8F-596D-5802-5365-8FC247AF2982}"/>
                </a:ext>
              </a:extLst>
            </p:cNvPr>
            <p:cNvSpPr>
              <a:spLocks/>
            </p:cNvSpPr>
            <p:nvPr/>
          </p:nvSpPr>
          <p:spPr>
            <a:xfrm>
              <a:off x="3966032" y="2902995"/>
              <a:ext cx="2937462" cy="2937462"/>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a:p>
          </p:txBody>
        </p:sp>
      </p:grpSp>
      <p:sp useBgFill="1">
        <p:nvSpPr>
          <p:cNvPr id="46" name="Oval 45">
            <a:extLst>
              <a:ext uri="{FF2B5EF4-FFF2-40B4-BE49-F238E27FC236}">
                <a16:creationId xmlns:a16="http://schemas.microsoft.com/office/drawing/2014/main" id="{E4D18613-D0EC-79F9-F14E-A042238B8995}"/>
              </a:ext>
            </a:extLst>
          </p:cNvPr>
          <p:cNvSpPr/>
          <p:nvPr userDrawn="1"/>
        </p:nvSpPr>
        <p:spPr>
          <a:xfrm>
            <a:off x="1367235" y="2300403"/>
            <a:ext cx="2554139" cy="2587396"/>
          </a:xfrm>
          <a:prstGeom prst="ellipse">
            <a:avLst/>
          </a:prstGeom>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a:p>
        </p:txBody>
      </p:sp>
      <p:sp>
        <p:nvSpPr>
          <p:cNvPr id="47" name="Picture Placeholder 7">
            <a:extLst>
              <a:ext uri="{FF2B5EF4-FFF2-40B4-BE49-F238E27FC236}">
                <a16:creationId xmlns:a16="http://schemas.microsoft.com/office/drawing/2014/main" id="{C52F8963-6CF6-DF8A-A881-275CA63CD44B}"/>
              </a:ext>
            </a:extLst>
          </p:cNvPr>
          <p:cNvSpPr>
            <a:spLocks noGrp="1"/>
          </p:cNvSpPr>
          <p:nvPr>
            <p:ph type="pic" sz="quarter" idx="11"/>
          </p:nvPr>
        </p:nvSpPr>
        <p:spPr>
          <a:xfrm>
            <a:off x="1366132" y="2300403"/>
            <a:ext cx="2554834" cy="2587394"/>
          </a:xfrm>
          <a:prstGeom prst="ellipse">
            <a:avLst/>
          </a:prstGeom>
        </p:spPr>
        <p:txBody>
          <a:bodyPr anchor="ctr"/>
          <a:lstStyle>
            <a:lvl1pPr algn="ctr">
              <a:defRPr sz="1400">
                <a:solidFill>
                  <a:schemeClr val="bg1"/>
                </a:solidFill>
              </a:defRPr>
            </a:lvl1pPr>
          </a:lstStyle>
          <a:p>
            <a:endParaRPr lang="en-GB"/>
          </a:p>
        </p:txBody>
      </p:sp>
    </p:spTree>
    <p:extLst>
      <p:ext uri="{BB962C8B-B14F-4D97-AF65-F5344CB8AC3E}">
        <p14:creationId xmlns:p14="http://schemas.microsoft.com/office/powerpoint/2010/main" val="2036366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childTnLst>
                                </p:cTn>
                              </p:par>
                              <p:par>
                                <p:cTn id="8" presetID="6" presetClass="emph" presetSubtype="0" fill="hold" nodeType="withEffect">
                                  <p:stCondLst>
                                    <p:cond delay="0"/>
                                  </p:stCondLst>
                                  <p:childTnLst>
                                    <p:animScale>
                                      <p:cBhvr>
                                        <p:cTn id="9" dur="10" fill="hold"/>
                                        <p:tgtEl>
                                          <p:spTgt spid="41"/>
                                        </p:tgtEl>
                                      </p:cBhvr>
                                      <p:by x="80000" y="80000"/>
                                    </p:animScale>
                                  </p:childTnLst>
                                </p:cTn>
                              </p:par>
                              <p:par>
                                <p:cTn id="10" presetID="6" presetClass="emph" presetSubtype="0" decel="100000" fill="hold" nodeType="withEffect">
                                  <p:stCondLst>
                                    <p:cond delay="0"/>
                                  </p:stCondLst>
                                  <p:childTnLst>
                                    <p:animScale>
                                      <p:cBhvr>
                                        <p:cTn id="11" dur="1250" fill="hold"/>
                                        <p:tgtEl>
                                          <p:spTgt spid="41"/>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4" pos="2997">
          <p15:clr>
            <a:srgbClr val="FBAE40"/>
          </p15:clr>
        </p15:guide>
        <p15:guide id="5" pos="3081">
          <p15:clr>
            <a:srgbClr val="FBAE40"/>
          </p15:clr>
        </p15:guide>
        <p15:guide id="6" pos="5726">
          <p15:clr>
            <a:srgbClr val="FBAE40"/>
          </p15:clr>
        </p15:guide>
        <p15:guide id="7" pos="5802">
          <p15:clr>
            <a:srgbClr val="FBAE40"/>
          </p15:clr>
        </p15:guide>
        <p15:guide id="8" pos="8438">
          <p15:clr>
            <a:srgbClr val="FBAE40"/>
          </p15:clr>
        </p15:guide>
        <p15:guide id="9" pos="8522">
          <p15:clr>
            <a:srgbClr val="FBAE40"/>
          </p15:clr>
        </p15:guide>
        <p15:guide id="13" orient="horz" pos="116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303B2-949A-35B9-F3EC-E734411398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8308B091-85DC-ADAA-BEC3-03C69B64B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075333F3-2DD0-54DB-9299-DBC63008098B}"/>
              </a:ext>
            </a:extLst>
          </p:cNvPr>
          <p:cNvSpPr>
            <a:spLocks noGrp="1"/>
          </p:cNvSpPr>
          <p:nvPr>
            <p:ph type="dt" sz="half" idx="10"/>
          </p:nvPr>
        </p:nvSpPr>
        <p:spPr/>
        <p:txBody>
          <a:bodyPr/>
          <a:lstStyle/>
          <a:p>
            <a:fld id="{6EF2552D-8F1F-4218-91E3-53F8D5303A7A}" type="datetimeFigureOut">
              <a:rPr lang="en-IE" smtClean="0"/>
              <a:t>23/02/2023</a:t>
            </a:fld>
            <a:endParaRPr lang="en-IE"/>
          </a:p>
        </p:txBody>
      </p:sp>
      <p:sp>
        <p:nvSpPr>
          <p:cNvPr id="5" name="Footer Placeholder 4">
            <a:extLst>
              <a:ext uri="{FF2B5EF4-FFF2-40B4-BE49-F238E27FC236}">
                <a16:creationId xmlns:a16="http://schemas.microsoft.com/office/drawing/2014/main" id="{3ABDD29B-1158-4183-E2C9-F7DA467B784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F386415-A75C-BAE9-8224-FCE75287371E}"/>
              </a:ext>
            </a:extLst>
          </p:cNvPr>
          <p:cNvSpPr>
            <a:spLocks noGrp="1"/>
          </p:cNvSpPr>
          <p:nvPr>
            <p:ph type="sldNum" sz="quarter" idx="12"/>
          </p:nvPr>
        </p:nvSpPr>
        <p:spPr/>
        <p:txBody>
          <a:bodyPr/>
          <a:lstStyle/>
          <a:p>
            <a:fld id="{3045B517-053A-4CE9-9E7E-BD47BEA0F0CA}" type="slidenum">
              <a:rPr lang="en-IE" smtClean="0"/>
              <a:t>‹#›</a:t>
            </a:fld>
            <a:endParaRPr lang="en-IE"/>
          </a:p>
        </p:txBody>
      </p:sp>
    </p:spTree>
    <p:extLst>
      <p:ext uri="{BB962C8B-B14F-4D97-AF65-F5344CB8AC3E}">
        <p14:creationId xmlns:p14="http://schemas.microsoft.com/office/powerpoint/2010/main" val="23774121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885E-31DB-C527-DFC5-7F8C7E838993}"/>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593F843-1750-34CB-A1BA-8A55329662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79EFC04-1292-9141-58A1-835D81DB6BBC}"/>
              </a:ext>
            </a:extLst>
          </p:cNvPr>
          <p:cNvSpPr>
            <a:spLocks noGrp="1"/>
          </p:cNvSpPr>
          <p:nvPr>
            <p:ph type="dt" sz="half" idx="10"/>
          </p:nvPr>
        </p:nvSpPr>
        <p:spPr/>
        <p:txBody>
          <a:bodyPr/>
          <a:lstStyle/>
          <a:p>
            <a:fld id="{6EF2552D-8F1F-4218-91E3-53F8D5303A7A}" type="datetimeFigureOut">
              <a:rPr lang="en-IE" smtClean="0"/>
              <a:t>23/02/2023</a:t>
            </a:fld>
            <a:endParaRPr lang="en-IE"/>
          </a:p>
        </p:txBody>
      </p:sp>
      <p:sp>
        <p:nvSpPr>
          <p:cNvPr id="5" name="Footer Placeholder 4">
            <a:extLst>
              <a:ext uri="{FF2B5EF4-FFF2-40B4-BE49-F238E27FC236}">
                <a16:creationId xmlns:a16="http://schemas.microsoft.com/office/drawing/2014/main" id="{190489C4-A721-3108-1B9D-29CF286BDC8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BD2A866-E5D5-F86A-3C8D-1F52A0333B5F}"/>
              </a:ext>
            </a:extLst>
          </p:cNvPr>
          <p:cNvSpPr>
            <a:spLocks noGrp="1"/>
          </p:cNvSpPr>
          <p:nvPr>
            <p:ph type="sldNum" sz="quarter" idx="12"/>
          </p:nvPr>
        </p:nvSpPr>
        <p:spPr/>
        <p:txBody>
          <a:bodyPr/>
          <a:lstStyle/>
          <a:p>
            <a:fld id="{3045B517-053A-4CE9-9E7E-BD47BEA0F0CA}" type="slidenum">
              <a:rPr lang="en-IE" smtClean="0"/>
              <a:t>‹#›</a:t>
            </a:fld>
            <a:endParaRPr lang="en-IE"/>
          </a:p>
        </p:txBody>
      </p:sp>
    </p:spTree>
    <p:extLst>
      <p:ext uri="{BB962C8B-B14F-4D97-AF65-F5344CB8AC3E}">
        <p14:creationId xmlns:p14="http://schemas.microsoft.com/office/powerpoint/2010/main" val="26170590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DAF6-9200-ED4E-3258-02A934CC58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96939DF8-50D0-3210-A6EB-701428BCF9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93ED6-6AAF-F1F6-62CF-048B94896C2F}"/>
              </a:ext>
            </a:extLst>
          </p:cNvPr>
          <p:cNvSpPr>
            <a:spLocks noGrp="1"/>
          </p:cNvSpPr>
          <p:nvPr>
            <p:ph type="dt" sz="half" idx="10"/>
          </p:nvPr>
        </p:nvSpPr>
        <p:spPr/>
        <p:txBody>
          <a:bodyPr/>
          <a:lstStyle/>
          <a:p>
            <a:fld id="{6EF2552D-8F1F-4218-91E3-53F8D5303A7A}" type="datetimeFigureOut">
              <a:rPr lang="en-IE" smtClean="0"/>
              <a:t>23/02/2023</a:t>
            </a:fld>
            <a:endParaRPr lang="en-IE"/>
          </a:p>
        </p:txBody>
      </p:sp>
      <p:sp>
        <p:nvSpPr>
          <p:cNvPr id="5" name="Footer Placeholder 4">
            <a:extLst>
              <a:ext uri="{FF2B5EF4-FFF2-40B4-BE49-F238E27FC236}">
                <a16:creationId xmlns:a16="http://schemas.microsoft.com/office/drawing/2014/main" id="{B5A401EE-C97B-F052-EE91-2BD7415B4A8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1F99E50-5D18-D811-597C-2ECC05E750F6}"/>
              </a:ext>
            </a:extLst>
          </p:cNvPr>
          <p:cNvSpPr>
            <a:spLocks noGrp="1"/>
          </p:cNvSpPr>
          <p:nvPr>
            <p:ph type="sldNum" sz="quarter" idx="12"/>
          </p:nvPr>
        </p:nvSpPr>
        <p:spPr/>
        <p:txBody>
          <a:bodyPr/>
          <a:lstStyle/>
          <a:p>
            <a:fld id="{3045B517-053A-4CE9-9E7E-BD47BEA0F0CA}" type="slidenum">
              <a:rPr lang="en-IE" smtClean="0"/>
              <a:t>‹#›</a:t>
            </a:fld>
            <a:endParaRPr lang="en-IE"/>
          </a:p>
        </p:txBody>
      </p:sp>
    </p:spTree>
    <p:extLst>
      <p:ext uri="{BB962C8B-B14F-4D97-AF65-F5344CB8AC3E}">
        <p14:creationId xmlns:p14="http://schemas.microsoft.com/office/powerpoint/2010/main" val="16391785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CE014-1F6A-3BA0-BFE4-30054D8A2436}"/>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1A89547-64C1-3D8C-2D10-E6C9577411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88929371-7A33-62E3-8313-3907393C73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CE953F88-67E8-8AB5-7D07-517BD8FE7589}"/>
              </a:ext>
            </a:extLst>
          </p:cNvPr>
          <p:cNvSpPr>
            <a:spLocks noGrp="1"/>
          </p:cNvSpPr>
          <p:nvPr>
            <p:ph type="dt" sz="half" idx="10"/>
          </p:nvPr>
        </p:nvSpPr>
        <p:spPr/>
        <p:txBody>
          <a:bodyPr/>
          <a:lstStyle/>
          <a:p>
            <a:fld id="{6EF2552D-8F1F-4218-91E3-53F8D5303A7A}" type="datetimeFigureOut">
              <a:rPr lang="en-IE" smtClean="0"/>
              <a:t>23/02/2023</a:t>
            </a:fld>
            <a:endParaRPr lang="en-IE"/>
          </a:p>
        </p:txBody>
      </p:sp>
      <p:sp>
        <p:nvSpPr>
          <p:cNvPr id="6" name="Footer Placeholder 5">
            <a:extLst>
              <a:ext uri="{FF2B5EF4-FFF2-40B4-BE49-F238E27FC236}">
                <a16:creationId xmlns:a16="http://schemas.microsoft.com/office/drawing/2014/main" id="{0B8EBF53-2B1B-42F4-7E0D-31F7CEE4CE98}"/>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796911C-6442-ED02-A8F4-282DE8A41421}"/>
              </a:ext>
            </a:extLst>
          </p:cNvPr>
          <p:cNvSpPr>
            <a:spLocks noGrp="1"/>
          </p:cNvSpPr>
          <p:nvPr>
            <p:ph type="sldNum" sz="quarter" idx="12"/>
          </p:nvPr>
        </p:nvSpPr>
        <p:spPr/>
        <p:txBody>
          <a:bodyPr/>
          <a:lstStyle/>
          <a:p>
            <a:fld id="{3045B517-053A-4CE9-9E7E-BD47BEA0F0CA}" type="slidenum">
              <a:rPr lang="en-IE" smtClean="0"/>
              <a:t>‹#›</a:t>
            </a:fld>
            <a:endParaRPr lang="en-IE"/>
          </a:p>
        </p:txBody>
      </p:sp>
    </p:spTree>
    <p:extLst>
      <p:ext uri="{BB962C8B-B14F-4D97-AF65-F5344CB8AC3E}">
        <p14:creationId xmlns:p14="http://schemas.microsoft.com/office/powerpoint/2010/main" val="28753712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2AD3-162B-3D40-F8BA-178BE940D3F7}"/>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08B7403-4A9B-59C0-70DF-1ED4BCD25A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E3E2EB-1F78-3EF9-0853-5C4059BC7E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7370A307-3A03-1DAC-2699-55FD0C5D30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861A82-7C76-77E4-6A3C-DFEEB81610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8E214C4E-F1E2-57A4-465E-5EF1403147CF}"/>
              </a:ext>
            </a:extLst>
          </p:cNvPr>
          <p:cNvSpPr>
            <a:spLocks noGrp="1"/>
          </p:cNvSpPr>
          <p:nvPr>
            <p:ph type="dt" sz="half" idx="10"/>
          </p:nvPr>
        </p:nvSpPr>
        <p:spPr/>
        <p:txBody>
          <a:bodyPr/>
          <a:lstStyle/>
          <a:p>
            <a:fld id="{6EF2552D-8F1F-4218-91E3-53F8D5303A7A}" type="datetimeFigureOut">
              <a:rPr lang="en-IE" smtClean="0"/>
              <a:t>23/02/2023</a:t>
            </a:fld>
            <a:endParaRPr lang="en-IE"/>
          </a:p>
        </p:txBody>
      </p:sp>
      <p:sp>
        <p:nvSpPr>
          <p:cNvPr id="8" name="Footer Placeholder 7">
            <a:extLst>
              <a:ext uri="{FF2B5EF4-FFF2-40B4-BE49-F238E27FC236}">
                <a16:creationId xmlns:a16="http://schemas.microsoft.com/office/drawing/2014/main" id="{21D000F0-4A0C-FBA0-27ED-DD2E80F8269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B0A8E66F-5567-FD05-2F21-780381F4EB67}"/>
              </a:ext>
            </a:extLst>
          </p:cNvPr>
          <p:cNvSpPr>
            <a:spLocks noGrp="1"/>
          </p:cNvSpPr>
          <p:nvPr>
            <p:ph type="sldNum" sz="quarter" idx="12"/>
          </p:nvPr>
        </p:nvSpPr>
        <p:spPr/>
        <p:txBody>
          <a:bodyPr/>
          <a:lstStyle/>
          <a:p>
            <a:fld id="{3045B517-053A-4CE9-9E7E-BD47BEA0F0CA}" type="slidenum">
              <a:rPr lang="en-IE" smtClean="0"/>
              <a:t>‹#›</a:t>
            </a:fld>
            <a:endParaRPr lang="en-IE"/>
          </a:p>
        </p:txBody>
      </p:sp>
    </p:spTree>
    <p:extLst>
      <p:ext uri="{BB962C8B-B14F-4D97-AF65-F5344CB8AC3E}">
        <p14:creationId xmlns:p14="http://schemas.microsoft.com/office/powerpoint/2010/main" val="27430325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1673-0104-013F-1E38-C37AC50C13FB}"/>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D3A7A4E2-BDE8-3D76-36FC-4EA5B79D2965}"/>
              </a:ext>
            </a:extLst>
          </p:cNvPr>
          <p:cNvSpPr>
            <a:spLocks noGrp="1"/>
          </p:cNvSpPr>
          <p:nvPr>
            <p:ph type="dt" sz="half" idx="10"/>
          </p:nvPr>
        </p:nvSpPr>
        <p:spPr/>
        <p:txBody>
          <a:bodyPr/>
          <a:lstStyle/>
          <a:p>
            <a:fld id="{6EF2552D-8F1F-4218-91E3-53F8D5303A7A}" type="datetimeFigureOut">
              <a:rPr lang="en-IE" smtClean="0"/>
              <a:t>23/02/2023</a:t>
            </a:fld>
            <a:endParaRPr lang="en-IE"/>
          </a:p>
        </p:txBody>
      </p:sp>
      <p:sp>
        <p:nvSpPr>
          <p:cNvPr id="4" name="Footer Placeholder 3">
            <a:extLst>
              <a:ext uri="{FF2B5EF4-FFF2-40B4-BE49-F238E27FC236}">
                <a16:creationId xmlns:a16="http://schemas.microsoft.com/office/drawing/2014/main" id="{4EB82F0A-B333-AAFC-2B7C-A771940354D7}"/>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4B32EAE5-4306-18B4-71BC-AB1F0BD03E62}"/>
              </a:ext>
            </a:extLst>
          </p:cNvPr>
          <p:cNvSpPr>
            <a:spLocks noGrp="1"/>
          </p:cNvSpPr>
          <p:nvPr>
            <p:ph type="sldNum" sz="quarter" idx="12"/>
          </p:nvPr>
        </p:nvSpPr>
        <p:spPr/>
        <p:txBody>
          <a:bodyPr/>
          <a:lstStyle/>
          <a:p>
            <a:fld id="{3045B517-053A-4CE9-9E7E-BD47BEA0F0CA}" type="slidenum">
              <a:rPr lang="en-IE" smtClean="0"/>
              <a:t>‹#›</a:t>
            </a:fld>
            <a:endParaRPr lang="en-IE"/>
          </a:p>
        </p:txBody>
      </p:sp>
    </p:spTree>
    <p:extLst>
      <p:ext uri="{BB962C8B-B14F-4D97-AF65-F5344CB8AC3E}">
        <p14:creationId xmlns:p14="http://schemas.microsoft.com/office/powerpoint/2010/main" val="5716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23/02/2023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EEFA2A-ACFE-F14C-5E53-CDA1403127D7}"/>
              </a:ext>
            </a:extLst>
          </p:cNvPr>
          <p:cNvSpPr>
            <a:spLocks noGrp="1"/>
          </p:cNvSpPr>
          <p:nvPr>
            <p:ph type="dt" sz="half" idx="10"/>
          </p:nvPr>
        </p:nvSpPr>
        <p:spPr/>
        <p:txBody>
          <a:bodyPr/>
          <a:lstStyle/>
          <a:p>
            <a:fld id="{6EF2552D-8F1F-4218-91E3-53F8D5303A7A}" type="datetimeFigureOut">
              <a:rPr lang="en-IE" smtClean="0"/>
              <a:t>23/02/2023</a:t>
            </a:fld>
            <a:endParaRPr lang="en-IE"/>
          </a:p>
        </p:txBody>
      </p:sp>
      <p:sp>
        <p:nvSpPr>
          <p:cNvPr id="3" name="Footer Placeholder 2">
            <a:extLst>
              <a:ext uri="{FF2B5EF4-FFF2-40B4-BE49-F238E27FC236}">
                <a16:creationId xmlns:a16="http://schemas.microsoft.com/office/drawing/2014/main" id="{F27ADF3D-AE95-52FB-B150-45A7CECF5693}"/>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E1816458-F1DF-F142-6D2F-69635C7D6F08}"/>
              </a:ext>
            </a:extLst>
          </p:cNvPr>
          <p:cNvSpPr>
            <a:spLocks noGrp="1"/>
          </p:cNvSpPr>
          <p:nvPr>
            <p:ph type="sldNum" sz="quarter" idx="12"/>
          </p:nvPr>
        </p:nvSpPr>
        <p:spPr/>
        <p:txBody>
          <a:bodyPr/>
          <a:lstStyle/>
          <a:p>
            <a:fld id="{3045B517-053A-4CE9-9E7E-BD47BEA0F0CA}" type="slidenum">
              <a:rPr lang="en-IE" smtClean="0"/>
              <a:t>‹#›</a:t>
            </a:fld>
            <a:endParaRPr lang="en-IE"/>
          </a:p>
        </p:txBody>
      </p:sp>
    </p:spTree>
    <p:extLst>
      <p:ext uri="{BB962C8B-B14F-4D97-AF65-F5344CB8AC3E}">
        <p14:creationId xmlns:p14="http://schemas.microsoft.com/office/powerpoint/2010/main" val="2738516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CB9B3-321F-CF71-56A9-5B1D7188A4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B4B01491-263F-8FEA-26CF-4B336D2094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FF181DAA-0564-6C51-308F-8D123E753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BA804-1187-6178-611C-D7DCDC17BAAD}"/>
              </a:ext>
            </a:extLst>
          </p:cNvPr>
          <p:cNvSpPr>
            <a:spLocks noGrp="1"/>
          </p:cNvSpPr>
          <p:nvPr>
            <p:ph type="dt" sz="half" idx="10"/>
          </p:nvPr>
        </p:nvSpPr>
        <p:spPr/>
        <p:txBody>
          <a:bodyPr/>
          <a:lstStyle/>
          <a:p>
            <a:fld id="{6EF2552D-8F1F-4218-91E3-53F8D5303A7A}" type="datetimeFigureOut">
              <a:rPr lang="en-IE" smtClean="0"/>
              <a:t>23/02/2023</a:t>
            </a:fld>
            <a:endParaRPr lang="en-IE"/>
          </a:p>
        </p:txBody>
      </p:sp>
      <p:sp>
        <p:nvSpPr>
          <p:cNvPr id="6" name="Footer Placeholder 5">
            <a:extLst>
              <a:ext uri="{FF2B5EF4-FFF2-40B4-BE49-F238E27FC236}">
                <a16:creationId xmlns:a16="http://schemas.microsoft.com/office/drawing/2014/main" id="{FA50AB56-1176-C81B-12B4-FFE4B9BCE8F5}"/>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BFEBDA5C-27D9-3170-8984-7AC3689A570A}"/>
              </a:ext>
            </a:extLst>
          </p:cNvPr>
          <p:cNvSpPr>
            <a:spLocks noGrp="1"/>
          </p:cNvSpPr>
          <p:nvPr>
            <p:ph type="sldNum" sz="quarter" idx="12"/>
          </p:nvPr>
        </p:nvSpPr>
        <p:spPr/>
        <p:txBody>
          <a:bodyPr/>
          <a:lstStyle/>
          <a:p>
            <a:fld id="{3045B517-053A-4CE9-9E7E-BD47BEA0F0CA}" type="slidenum">
              <a:rPr lang="en-IE" smtClean="0"/>
              <a:t>‹#›</a:t>
            </a:fld>
            <a:endParaRPr lang="en-IE"/>
          </a:p>
        </p:txBody>
      </p:sp>
    </p:spTree>
    <p:extLst>
      <p:ext uri="{BB962C8B-B14F-4D97-AF65-F5344CB8AC3E}">
        <p14:creationId xmlns:p14="http://schemas.microsoft.com/office/powerpoint/2010/main" val="15306402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357D-C6D5-6317-EB66-795734286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6384CE70-8B6C-ED0A-5E85-939FF7191A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82C7D9DC-4D4E-FB6D-004B-8D836B6CEF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9E019D-A684-65BE-4D2F-C5610411A62E}"/>
              </a:ext>
            </a:extLst>
          </p:cNvPr>
          <p:cNvSpPr>
            <a:spLocks noGrp="1"/>
          </p:cNvSpPr>
          <p:nvPr>
            <p:ph type="dt" sz="half" idx="10"/>
          </p:nvPr>
        </p:nvSpPr>
        <p:spPr/>
        <p:txBody>
          <a:bodyPr/>
          <a:lstStyle/>
          <a:p>
            <a:fld id="{6EF2552D-8F1F-4218-91E3-53F8D5303A7A}" type="datetimeFigureOut">
              <a:rPr lang="en-IE" smtClean="0"/>
              <a:t>23/02/2023</a:t>
            </a:fld>
            <a:endParaRPr lang="en-IE"/>
          </a:p>
        </p:txBody>
      </p:sp>
      <p:sp>
        <p:nvSpPr>
          <p:cNvPr id="6" name="Footer Placeholder 5">
            <a:extLst>
              <a:ext uri="{FF2B5EF4-FFF2-40B4-BE49-F238E27FC236}">
                <a16:creationId xmlns:a16="http://schemas.microsoft.com/office/drawing/2014/main" id="{103934E0-E95C-02E1-F170-F48CD25FC540}"/>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53A92DEE-880C-8743-EECA-54465E97EDC5}"/>
              </a:ext>
            </a:extLst>
          </p:cNvPr>
          <p:cNvSpPr>
            <a:spLocks noGrp="1"/>
          </p:cNvSpPr>
          <p:nvPr>
            <p:ph type="sldNum" sz="quarter" idx="12"/>
          </p:nvPr>
        </p:nvSpPr>
        <p:spPr/>
        <p:txBody>
          <a:bodyPr/>
          <a:lstStyle/>
          <a:p>
            <a:fld id="{3045B517-053A-4CE9-9E7E-BD47BEA0F0CA}" type="slidenum">
              <a:rPr lang="en-IE" smtClean="0"/>
              <a:t>‹#›</a:t>
            </a:fld>
            <a:endParaRPr lang="en-IE"/>
          </a:p>
        </p:txBody>
      </p:sp>
    </p:spTree>
    <p:extLst>
      <p:ext uri="{BB962C8B-B14F-4D97-AF65-F5344CB8AC3E}">
        <p14:creationId xmlns:p14="http://schemas.microsoft.com/office/powerpoint/2010/main" val="25348991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9749-63CB-1635-D701-9E7DF6F752AC}"/>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EA153B5-1488-4918-16C8-6E0B0506A3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49BBB8BE-ACC2-63E0-E5E1-F5F99F198EFE}"/>
              </a:ext>
            </a:extLst>
          </p:cNvPr>
          <p:cNvSpPr>
            <a:spLocks noGrp="1"/>
          </p:cNvSpPr>
          <p:nvPr>
            <p:ph type="dt" sz="half" idx="10"/>
          </p:nvPr>
        </p:nvSpPr>
        <p:spPr/>
        <p:txBody>
          <a:bodyPr/>
          <a:lstStyle/>
          <a:p>
            <a:fld id="{6EF2552D-8F1F-4218-91E3-53F8D5303A7A}" type="datetimeFigureOut">
              <a:rPr lang="en-IE" smtClean="0"/>
              <a:t>23/02/2023</a:t>
            </a:fld>
            <a:endParaRPr lang="en-IE"/>
          </a:p>
        </p:txBody>
      </p:sp>
      <p:sp>
        <p:nvSpPr>
          <p:cNvPr id="5" name="Footer Placeholder 4">
            <a:extLst>
              <a:ext uri="{FF2B5EF4-FFF2-40B4-BE49-F238E27FC236}">
                <a16:creationId xmlns:a16="http://schemas.microsoft.com/office/drawing/2014/main" id="{89B71A37-1D82-510C-0EBF-1C1361EB773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DF6540E-C4DC-FE88-8311-7CAA4EC185F6}"/>
              </a:ext>
            </a:extLst>
          </p:cNvPr>
          <p:cNvSpPr>
            <a:spLocks noGrp="1"/>
          </p:cNvSpPr>
          <p:nvPr>
            <p:ph type="sldNum" sz="quarter" idx="12"/>
          </p:nvPr>
        </p:nvSpPr>
        <p:spPr/>
        <p:txBody>
          <a:bodyPr/>
          <a:lstStyle/>
          <a:p>
            <a:fld id="{3045B517-053A-4CE9-9E7E-BD47BEA0F0CA}" type="slidenum">
              <a:rPr lang="en-IE" smtClean="0"/>
              <a:t>‹#›</a:t>
            </a:fld>
            <a:endParaRPr lang="en-IE"/>
          </a:p>
        </p:txBody>
      </p:sp>
    </p:spTree>
    <p:extLst>
      <p:ext uri="{BB962C8B-B14F-4D97-AF65-F5344CB8AC3E}">
        <p14:creationId xmlns:p14="http://schemas.microsoft.com/office/powerpoint/2010/main" val="27348595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838400-72C1-16FC-48CB-ACF9D46FCA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7AECF98F-4520-6817-065D-842F09612D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4958AB65-E645-BB34-EEDC-E1EE6A664AD2}"/>
              </a:ext>
            </a:extLst>
          </p:cNvPr>
          <p:cNvSpPr>
            <a:spLocks noGrp="1"/>
          </p:cNvSpPr>
          <p:nvPr>
            <p:ph type="dt" sz="half" idx="10"/>
          </p:nvPr>
        </p:nvSpPr>
        <p:spPr/>
        <p:txBody>
          <a:bodyPr/>
          <a:lstStyle/>
          <a:p>
            <a:fld id="{6EF2552D-8F1F-4218-91E3-53F8D5303A7A}" type="datetimeFigureOut">
              <a:rPr lang="en-IE" smtClean="0"/>
              <a:t>23/02/2023</a:t>
            </a:fld>
            <a:endParaRPr lang="en-IE"/>
          </a:p>
        </p:txBody>
      </p:sp>
      <p:sp>
        <p:nvSpPr>
          <p:cNvPr id="5" name="Footer Placeholder 4">
            <a:extLst>
              <a:ext uri="{FF2B5EF4-FFF2-40B4-BE49-F238E27FC236}">
                <a16:creationId xmlns:a16="http://schemas.microsoft.com/office/drawing/2014/main" id="{DC897073-65D9-0A66-9DAA-F9D750FD0B8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CCEDC28-8DB2-CBFB-7B2A-6290D0B4D1F8}"/>
              </a:ext>
            </a:extLst>
          </p:cNvPr>
          <p:cNvSpPr>
            <a:spLocks noGrp="1"/>
          </p:cNvSpPr>
          <p:nvPr>
            <p:ph type="sldNum" sz="quarter" idx="12"/>
          </p:nvPr>
        </p:nvSpPr>
        <p:spPr/>
        <p:txBody>
          <a:bodyPr/>
          <a:lstStyle/>
          <a:p>
            <a:fld id="{3045B517-053A-4CE9-9E7E-BD47BEA0F0CA}" type="slidenum">
              <a:rPr lang="en-IE" smtClean="0"/>
              <a:t>‹#›</a:t>
            </a:fld>
            <a:endParaRPr lang="en-IE"/>
          </a:p>
        </p:txBody>
      </p:sp>
    </p:spTree>
    <p:extLst>
      <p:ext uri="{BB962C8B-B14F-4D97-AF65-F5344CB8AC3E}">
        <p14:creationId xmlns:p14="http://schemas.microsoft.com/office/powerpoint/2010/main" val="1963969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Divider Slide - Speaker Headshot">
    <p:spTree>
      <p:nvGrpSpPr>
        <p:cNvPr id="1" name=""/>
        <p:cNvGrpSpPr/>
        <p:nvPr/>
      </p:nvGrpSpPr>
      <p:grpSpPr>
        <a:xfrm>
          <a:off x="0" y="0"/>
          <a:ext cx="0" cy="0"/>
          <a:chOff x="0" y="0"/>
          <a:chExt cx="0" cy="0"/>
        </a:xfrm>
      </p:grpSpPr>
      <p:pic>
        <p:nvPicPr>
          <p:cNvPr id="5" name="Picture 4" descr="A close-up of a flower&#10;&#10;Description automatically generated with medium confidence">
            <a:extLst>
              <a:ext uri="{FF2B5EF4-FFF2-40B4-BE49-F238E27FC236}">
                <a16:creationId xmlns:a16="http://schemas.microsoft.com/office/drawing/2014/main" id="{269A63F5-C946-C8AA-7CD1-C3FFEE4879A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8475" b="29928"/>
          <a:stretch/>
        </p:blipFill>
        <p:spPr>
          <a:xfrm>
            <a:off x="-1" y="404816"/>
            <a:ext cx="5665989" cy="6453187"/>
          </a:xfrm>
          <a:prstGeom prst="rect">
            <a:avLst/>
          </a:prstGeom>
        </p:spPr>
      </p:pic>
      <p:sp>
        <p:nvSpPr>
          <p:cNvPr id="3" name="Text Placeholder 5">
            <a:extLst>
              <a:ext uri="{FF2B5EF4-FFF2-40B4-BE49-F238E27FC236}">
                <a16:creationId xmlns:a16="http://schemas.microsoft.com/office/drawing/2014/main" id="{CD4271FD-C0F3-CE00-BA34-874169364D59}"/>
              </a:ext>
            </a:extLst>
          </p:cNvPr>
          <p:cNvSpPr>
            <a:spLocks noGrp="1"/>
          </p:cNvSpPr>
          <p:nvPr>
            <p:ph type="body" sz="quarter" idx="10" hasCustomPrompt="1"/>
          </p:nvPr>
        </p:nvSpPr>
        <p:spPr>
          <a:xfrm>
            <a:off x="4221754" y="3224768"/>
            <a:ext cx="7587092" cy="738664"/>
          </a:xfrm>
          <a:prstGeom prst="rect">
            <a:avLst/>
          </a:prstGeom>
          <a:effectLst>
            <a:outerShdw blurRad="660400" sx="102000" sy="102000" algn="ctr" rotWithShape="0">
              <a:schemeClr val="bg1">
                <a:alpha val="18000"/>
              </a:schemeClr>
            </a:outerShdw>
          </a:effectLst>
        </p:spPr>
        <p:txBody>
          <a:bodyPr vert="horz" wrap="square" lIns="0" tIns="0" rIns="0" bIns="0" rtlCol="0" anchor="ctr">
            <a:spAutoFit/>
          </a:bodyPr>
          <a:lstStyle>
            <a:lvl1pPr algn="l">
              <a:defRPr lang="en-US" sz="4800" b="0" kern="1200" cap="none" spc="-21" baseline="0" dirty="0">
                <a:ln w="3175">
                  <a:noFill/>
                </a:ln>
                <a:gradFill>
                  <a:gsLst>
                    <a:gs pos="0">
                      <a:schemeClr val="bg1"/>
                    </a:gs>
                    <a:gs pos="99000">
                      <a:srgbClr val="ACDED9"/>
                    </a:gs>
                  </a:gsLst>
                  <a:lin ang="2700000" scaled="0"/>
                </a:gradFill>
                <a:effectLst/>
                <a:latin typeface="+mj-lt"/>
                <a:ea typeface="+mn-ea"/>
                <a:cs typeface="Segoe UI" panose="020B0502040204020203" pitchFamily="34" charset="0"/>
              </a:defRPr>
            </a:lvl1pPr>
          </a:lstStyle>
          <a:p>
            <a:pPr marL="0" marR="0" lvl="0" indent="0" algn="ctr"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dirty="0"/>
              <a:t>Click to add title</a:t>
            </a:r>
          </a:p>
        </p:txBody>
      </p:sp>
      <p:grpSp>
        <p:nvGrpSpPr>
          <p:cNvPr id="41" name="Group 40">
            <a:extLst>
              <a:ext uri="{FF2B5EF4-FFF2-40B4-BE49-F238E27FC236}">
                <a16:creationId xmlns:a16="http://schemas.microsoft.com/office/drawing/2014/main" id="{30ECCC55-B5A8-8499-7476-C1774F68F890}"/>
              </a:ext>
            </a:extLst>
          </p:cNvPr>
          <p:cNvGrpSpPr/>
          <p:nvPr userDrawn="1"/>
        </p:nvGrpSpPr>
        <p:grpSpPr>
          <a:xfrm>
            <a:off x="1247704" y="2179316"/>
            <a:ext cx="2793200" cy="2829570"/>
            <a:chOff x="3966032" y="2902995"/>
            <a:chExt cx="2937462" cy="2937462"/>
          </a:xfrm>
        </p:grpSpPr>
        <p:grpSp>
          <p:nvGrpSpPr>
            <p:cNvPr id="42" name="Group 41">
              <a:extLst>
                <a:ext uri="{FF2B5EF4-FFF2-40B4-BE49-F238E27FC236}">
                  <a16:creationId xmlns:a16="http://schemas.microsoft.com/office/drawing/2014/main" id="{051930D6-9E13-EA03-3DB9-0C655B5DAFA8}"/>
                </a:ext>
              </a:extLst>
            </p:cNvPr>
            <p:cNvGrpSpPr/>
            <p:nvPr/>
          </p:nvGrpSpPr>
          <p:grpSpPr>
            <a:xfrm>
              <a:off x="3966032" y="2902995"/>
              <a:ext cx="2937462" cy="2937462"/>
              <a:chOff x="3107352" y="3505200"/>
              <a:chExt cx="2247900" cy="2247900"/>
            </a:xfrm>
          </p:grpSpPr>
          <p:sp useBgFill="1">
            <p:nvSpPr>
              <p:cNvPr id="44" name="Oval 43">
                <a:extLst>
                  <a:ext uri="{FF2B5EF4-FFF2-40B4-BE49-F238E27FC236}">
                    <a16:creationId xmlns:a16="http://schemas.microsoft.com/office/drawing/2014/main" id="{D2F301F9-1CEF-C0E3-CA7A-70DFA635A84A}"/>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dirty="0"/>
              </a:p>
            </p:txBody>
          </p:sp>
          <p:sp useBgFill="1">
            <p:nvSpPr>
              <p:cNvPr id="45" name="Oval 44">
                <a:extLst>
                  <a:ext uri="{FF2B5EF4-FFF2-40B4-BE49-F238E27FC236}">
                    <a16:creationId xmlns:a16="http://schemas.microsoft.com/office/drawing/2014/main" id="{B0D209D9-461A-66AB-F5F7-BD6614DE75BB}"/>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dirty="0"/>
              </a:p>
            </p:txBody>
          </p:sp>
        </p:grpSp>
        <p:sp>
          <p:nvSpPr>
            <p:cNvPr id="43" name="Oval 42">
              <a:extLst>
                <a:ext uri="{FF2B5EF4-FFF2-40B4-BE49-F238E27FC236}">
                  <a16:creationId xmlns:a16="http://schemas.microsoft.com/office/drawing/2014/main" id="{EAA52A8F-596D-5802-5365-8FC247AF2982}"/>
                </a:ext>
              </a:extLst>
            </p:cNvPr>
            <p:cNvSpPr>
              <a:spLocks/>
            </p:cNvSpPr>
            <p:nvPr/>
          </p:nvSpPr>
          <p:spPr>
            <a:xfrm>
              <a:off x="3966032" y="2902995"/>
              <a:ext cx="2937462" cy="2937462"/>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dirty="0"/>
            </a:p>
          </p:txBody>
        </p:sp>
      </p:grpSp>
      <p:sp useBgFill="1">
        <p:nvSpPr>
          <p:cNvPr id="46" name="Oval 45">
            <a:extLst>
              <a:ext uri="{FF2B5EF4-FFF2-40B4-BE49-F238E27FC236}">
                <a16:creationId xmlns:a16="http://schemas.microsoft.com/office/drawing/2014/main" id="{E4D18613-D0EC-79F9-F14E-A042238B8995}"/>
              </a:ext>
            </a:extLst>
          </p:cNvPr>
          <p:cNvSpPr/>
          <p:nvPr userDrawn="1"/>
        </p:nvSpPr>
        <p:spPr>
          <a:xfrm>
            <a:off x="1367235" y="2300403"/>
            <a:ext cx="2554139" cy="2587396"/>
          </a:xfrm>
          <a:prstGeom prst="ellipse">
            <a:avLst/>
          </a:prstGeom>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7" dirty="0"/>
          </a:p>
        </p:txBody>
      </p:sp>
      <p:sp>
        <p:nvSpPr>
          <p:cNvPr id="47" name="Picture Placeholder 7">
            <a:extLst>
              <a:ext uri="{FF2B5EF4-FFF2-40B4-BE49-F238E27FC236}">
                <a16:creationId xmlns:a16="http://schemas.microsoft.com/office/drawing/2014/main" id="{C52F8963-6CF6-DF8A-A881-275CA63CD44B}"/>
              </a:ext>
            </a:extLst>
          </p:cNvPr>
          <p:cNvSpPr>
            <a:spLocks noGrp="1"/>
          </p:cNvSpPr>
          <p:nvPr>
            <p:ph type="pic" sz="quarter" idx="11"/>
          </p:nvPr>
        </p:nvSpPr>
        <p:spPr>
          <a:xfrm>
            <a:off x="1366132" y="2300403"/>
            <a:ext cx="2554834" cy="2587394"/>
          </a:xfrm>
          <a:prstGeom prst="ellipse">
            <a:avLst/>
          </a:prstGeom>
        </p:spPr>
        <p:txBody>
          <a:bodyPr anchor="ctr"/>
          <a:lstStyle>
            <a:lvl1pPr algn="ctr">
              <a:defRPr sz="1400">
                <a:solidFill>
                  <a:schemeClr val="bg1"/>
                </a:solidFill>
              </a:defRPr>
            </a:lvl1pPr>
          </a:lstStyle>
          <a:p>
            <a:endParaRPr lang="en-GB" dirty="0"/>
          </a:p>
        </p:txBody>
      </p:sp>
    </p:spTree>
    <p:extLst>
      <p:ext uri="{BB962C8B-B14F-4D97-AF65-F5344CB8AC3E}">
        <p14:creationId xmlns:p14="http://schemas.microsoft.com/office/powerpoint/2010/main" val="118981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childTnLst>
                                </p:cTn>
                              </p:par>
                              <p:par>
                                <p:cTn id="8" presetID="6" presetClass="emph" presetSubtype="0" fill="hold" nodeType="withEffect">
                                  <p:stCondLst>
                                    <p:cond delay="0"/>
                                  </p:stCondLst>
                                  <p:childTnLst>
                                    <p:animScale>
                                      <p:cBhvr>
                                        <p:cTn id="9" dur="10" fill="hold"/>
                                        <p:tgtEl>
                                          <p:spTgt spid="41"/>
                                        </p:tgtEl>
                                      </p:cBhvr>
                                      <p:by x="80000" y="80000"/>
                                    </p:animScale>
                                  </p:childTnLst>
                                </p:cTn>
                              </p:par>
                              <p:par>
                                <p:cTn id="10" presetID="6" presetClass="emph" presetSubtype="0" decel="100000" fill="hold" nodeType="withEffect">
                                  <p:stCondLst>
                                    <p:cond delay="0"/>
                                  </p:stCondLst>
                                  <p:childTnLst>
                                    <p:animScale>
                                      <p:cBhvr>
                                        <p:cTn id="11" dur="1250" fill="hold"/>
                                        <p:tgtEl>
                                          <p:spTgt spid="41"/>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4" pos="2997">
          <p15:clr>
            <a:srgbClr val="FBAE40"/>
          </p15:clr>
        </p15:guide>
        <p15:guide id="5" pos="3081">
          <p15:clr>
            <a:srgbClr val="FBAE40"/>
          </p15:clr>
        </p15:guide>
        <p15:guide id="6" pos="5726">
          <p15:clr>
            <a:srgbClr val="FBAE40"/>
          </p15:clr>
        </p15:guide>
        <p15:guide id="7" pos="5802">
          <p15:clr>
            <a:srgbClr val="FBAE40"/>
          </p15:clr>
        </p15:guide>
        <p15:guide id="8" pos="8438">
          <p15:clr>
            <a:srgbClr val="FBAE40"/>
          </p15:clr>
        </p15:guide>
        <p15:guide id="9" pos="8522">
          <p15:clr>
            <a:srgbClr val="FBAE40"/>
          </p15:clr>
        </p15:guide>
        <p15:guide id="13" orient="horz" pos="116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23/02/2023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3.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4.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23/02/2023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13" name="Group 12">
            <a:extLst>
              <a:ext uri="{FF2B5EF4-FFF2-40B4-BE49-F238E27FC236}">
                <a16:creationId xmlns:a16="http://schemas.microsoft.com/office/drawing/2014/main" id="{E44624BD-1B5A-49BF-A660-FB967C992154}"/>
              </a:ext>
            </a:extLst>
          </p:cNvPr>
          <p:cNvGrpSpPr/>
          <p:nvPr/>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Gray</a:t>
              </a:r>
            </a:p>
            <a:p>
              <a:pPr defTabSz="914102" fontAlgn="base">
                <a:spcBef>
                  <a:spcPct val="0"/>
                </a:spcBef>
                <a:spcAft>
                  <a:spcPts val="98"/>
                </a:spcAft>
              </a:pPr>
              <a:r>
                <a:rPr lang="en-US" sz="588">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Blue-Gray</a:t>
              </a:r>
            </a:p>
            <a:p>
              <a:pPr defTabSz="914102" fontAlgn="base">
                <a:spcBef>
                  <a:spcPct val="0"/>
                </a:spcBef>
                <a:spcAft>
                  <a:spcPts val="98"/>
                </a:spcAft>
              </a:pPr>
              <a:r>
                <a:rPr lang="en-US" sz="588">
                  <a:solidFill>
                    <a:schemeClr val="bg1"/>
                  </a:solidFill>
                  <a:ea typeface="Segoe UI" pitchFamily="34" charset="0"/>
                  <a:cs typeface="Segoe UI" pitchFamily="34" charset="0"/>
                </a:rPr>
                <a:t>R36 G58 B94</a:t>
              </a:r>
            </a:p>
            <a:p>
              <a:pPr defTabSz="914102" fontAlgn="base">
                <a:spcBef>
                  <a:spcPct val="0"/>
                </a:spcBef>
                <a:spcAft>
                  <a:spcPts val="98"/>
                </a:spcAft>
              </a:pPr>
              <a:r>
                <a:rPr lang="en-US" sz="588">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Blue</a:t>
              </a:r>
            </a:p>
            <a:p>
              <a:pPr defTabSz="914102" fontAlgn="base">
                <a:spcBef>
                  <a:spcPct val="0"/>
                </a:spcBef>
                <a:spcAft>
                  <a:spcPts val="98"/>
                </a:spcAft>
              </a:pPr>
              <a:r>
                <a:rPr lang="en-US" sz="588">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Black</a:t>
                </a:r>
              </a:p>
              <a:p>
                <a:pPr defTabSz="914102" fontAlgn="base">
                  <a:spcBef>
                    <a:spcPct val="0"/>
                  </a:spcBef>
                  <a:spcAft>
                    <a:spcPts val="98"/>
                  </a:spcAft>
                </a:pPr>
                <a:r>
                  <a:rPr lang="en-US" sz="588">
                    <a:solidFill>
                      <a:schemeClr val="bg1"/>
                    </a:solidFill>
                    <a:ea typeface="Segoe UI" pitchFamily="34" charset="0"/>
                    <a:cs typeface="Segoe UI" pitchFamily="34" charset="0"/>
                  </a:rPr>
                  <a:t>R0 G0 B0</a:t>
                </a:r>
              </a:p>
              <a:p>
                <a:pPr defTabSz="914102" fontAlgn="base">
                  <a:spcBef>
                    <a:spcPct val="0"/>
                  </a:spcBef>
                  <a:spcAft>
                    <a:spcPts val="98"/>
                  </a:spcAft>
                </a:pPr>
                <a:r>
                  <a:rPr lang="en-US" sz="588">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tx1"/>
                    </a:solidFill>
                    <a:ea typeface="Segoe UI" pitchFamily="34" charset="0"/>
                    <a:cs typeface="Segoe UI" pitchFamily="34" charset="0"/>
                  </a:rPr>
                  <a:t>White</a:t>
                </a:r>
              </a:p>
              <a:p>
                <a:pPr defTabSz="914102" fontAlgn="base">
                  <a:spcBef>
                    <a:spcPct val="0"/>
                  </a:spcBef>
                  <a:spcAft>
                    <a:spcPts val="98"/>
                  </a:spcAft>
                </a:pPr>
                <a:r>
                  <a:rPr lang="en-US" sz="588">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a:solidFill>
                      <a:schemeClr val="tx1"/>
                    </a:solidFill>
                    <a:ea typeface="Segoe UI" pitchFamily="34" charset="0"/>
                    <a:cs typeface="Segoe UI" pitchFamily="34" charset="0"/>
                  </a:rPr>
                  <a:t>Hex #FFFFFF</a:t>
                </a:r>
              </a:p>
            </p:txBody>
          </p:sp>
        </p:grpSp>
      </p:grpSp>
      <p:sp>
        <p:nvSpPr>
          <p:cNvPr id="11" name="Title Placeholder 1">
            <a:extLst>
              <a:ext uri="{FF2B5EF4-FFF2-40B4-BE49-F238E27FC236}">
                <a16:creationId xmlns:a16="http://schemas.microsoft.com/office/drawing/2014/main" id="{20F47F7E-C74A-4A65-B7A5-D72925334A6D}"/>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2" name="Text Placeholder 3">
            <a:extLst>
              <a:ext uri="{FF2B5EF4-FFF2-40B4-BE49-F238E27FC236}">
                <a16:creationId xmlns:a16="http://schemas.microsoft.com/office/drawing/2014/main" id="{2DDB1D2F-AB16-47E2-AEA2-52185EE73E2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0" name="GRID" hidden="1">
            <a:extLst>
              <a:ext uri="{FF2B5EF4-FFF2-40B4-BE49-F238E27FC236}">
                <a16:creationId xmlns:a16="http://schemas.microsoft.com/office/drawing/2014/main" id="{F9854452-BEE2-4D6F-AF3F-EDE5557096F1}"/>
              </a:ext>
            </a:extLst>
          </p:cNvPr>
          <p:cNvGrpSpPr/>
          <p:nvPr userDrawn="1"/>
        </p:nvGrpSpPr>
        <p:grpSpPr>
          <a:xfrm>
            <a:off x="0" y="0"/>
            <a:ext cx="12192000" cy="6858000"/>
            <a:chOff x="0" y="0"/>
            <a:chExt cx="12192000" cy="6858000"/>
          </a:xfrm>
        </p:grpSpPr>
        <p:cxnSp>
          <p:nvCxnSpPr>
            <p:cNvPr id="21" name="Straight Connector 20">
              <a:extLst>
                <a:ext uri="{FF2B5EF4-FFF2-40B4-BE49-F238E27FC236}">
                  <a16:creationId xmlns:a16="http://schemas.microsoft.com/office/drawing/2014/main" id="{E5B85046-081D-4F59-AEE2-421B029011B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C44EF8-B27F-4536-ACB0-198F36C24F2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DC5FA7-6F36-409D-BC70-62B33BEA3FD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17990B-24FF-4B5B-8D31-3B2FFE93BAC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A01494-B921-437B-A423-AB20FB069A42}"/>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5C73E5-7B00-44E0-9374-3355B7B7201B}"/>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3BFEA6-004B-4D27-A931-C1D54015C4F3}"/>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E74427-0B0E-421F-8E29-397FC22F231F}"/>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D8DBD4-596F-472F-8D6A-66B6C274E3D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1450DF-6901-4582-9532-25A5316244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5A3584-CF26-4747-B278-677319D4F5F6}"/>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375F60-25F0-4830-8906-5E8E350BEED9}"/>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176288-D3AA-4B9F-BE31-BDDA09A81BA6}"/>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258125-1DFC-4512-95B3-0998DFA64EAB}"/>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A43343-B730-49DC-BA20-1E52B159B080}"/>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ED16F1-E23F-4744-A1BF-CF4C7350A3E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F339E-35EA-4535-B93C-146BA9AC868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90CBD8-D61A-42FF-A80D-1B39B8CF84B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79BA91F-3BDA-4288-AD5C-BE8833317BE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D3ED5C-8E8E-4AEB-B653-841CD702D9BF}"/>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B79AD9-D798-492D-A2EA-B588782BF4F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1DB1ED9-9E7F-467D-9DE9-636913529AA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FA38F7-7F1D-4E37-B549-8AB0776470D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687F059-BB79-41C0-9779-9B93BE85C3B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E6E387-635E-4E7F-A3FD-2A08F62BB9D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536BD53-4F5F-4462-BD2A-4B7F301C510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A9654B-7FA0-421D-A086-C1E9D47EBCA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5D5440-94C3-43FF-A2DE-CD15659C8C5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3DE375-635E-4C10-AEAA-85CC8F812963}"/>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0705675-F654-42B7-907F-2BFF4E429FD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6072DA8-81A3-427C-BA87-555E7E805F3D}"/>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9ACDFF9-1C2A-4022-8D7B-669B8129D1C4}"/>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089712-815B-4793-B41B-371863CAA2CE}"/>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111DF8-2BAC-4D3A-9F9B-37CBD53CCD6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64 square" hidden="1">
            <a:extLst>
              <a:ext uri="{FF2B5EF4-FFF2-40B4-BE49-F238E27FC236}">
                <a16:creationId xmlns:a16="http://schemas.microsoft.com/office/drawing/2014/main" id="{09588731-E1A9-4E7F-BFCF-F3E5C777D026}"/>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32 square" hidden="1">
            <a:extLst>
              <a:ext uri="{FF2B5EF4-FFF2-40B4-BE49-F238E27FC236}">
                <a16:creationId xmlns:a16="http://schemas.microsoft.com/office/drawing/2014/main" id="{B5536126-1068-4215-B543-D243D41DF7D3}"/>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0566296"/>
      </p:ext>
    </p:extLst>
  </p:cSld>
  <p:clrMap bg1="lt1" tx1="dk1" bg2="lt2" tx2="dk2" accent1="accent1" accent2="accent2" accent3="accent3" accent4="accent4" accent5="accent5" accent6="accent6" hlink="hlink" folHlink="folHlink"/>
  <p:sldLayoutIdLst>
    <p:sldLayoutId id="2147484743" r:id="rId1"/>
    <p:sldLayoutId id="2147484744" r:id="rId2"/>
    <p:sldLayoutId id="2147484745" r:id="rId3"/>
    <p:sldLayoutId id="2147484746" r:id="rId4"/>
    <p:sldLayoutId id="2147484747" r:id="rId5"/>
    <p:sldLayoutId id="2147484748" r:id="rId6"/>
    <p:sldLayoutId id="2147484749" r:id="rId7"/>
    <p:sldLayoutId id="2147484750" r:id="rId8"/>
    <p:sldLayoutId id="2147484751" r:id="rId9"/>
    <p:sldLayoutId id="2147484752" r:id="rId10"/>
    <p:sldLayoutId id="2147484753" r:id="rId11"/>
    <p:sldLayoutId id="2147484754" r:id="rId12"/>
    <p:sldLayoutId id="2147484755" r:id="rId13"/>
    <p:sldLayoutId id="2147484756" r:id="rId14"/>
    <p:sldLayoutId id="2147484757" r:id="rId15"/>
    <p:sldLayoutId id="2147484758" r:id="rId16"/>
    <p:sldLayoutId id="2147484759" r:id="rId17"/>
    <p:sldLayoutId id="2147484760" r:id="rId18"/>
    <p:sldLayoutId id="2147484761" r:id="rId19"/>
    <p:sldLayoutId id="2147484762" r:id="rId20"/>
    <p:sldLayoutId id="2147484763" r:id="rId21"/>
    <p:sldLayoutId id="2147484764" r:id="rId22"/>
    <p:sldLayoutId id="2147484765" r:id="rId23"/>
    <p:sldLayoutId id="2147484766" r:id="rId24"/>
    <p:sldLayoutId id="2147484767" r:id="rId25"/>
    <p:sldLayoutId id="2147484768" r:id="rId26"/>
    <p:sldLayoutId id="2147484769" r:id="rId27"/>
    <p:sldLayoutId id="2147484770" r:id="rId28"/>
    <p:sldLayoutId id="2147484771" r:id="rId29"/>
    <p:sldLayoutId id="2147484772" r:id="rId30"/>
    <p:sldLayoutId id="2147484773" r:id="rId31"/>
    <p:sldLayoutId id="2147484774" r:id="rId32"/>
    <p:sldLayoutId id="2147484775" r:id="rId33"/>
    <p:sldLayoutId id="2147484776" r:id="rId34"/>
    <p:sldLayoutId id="2147484777" r:id="rId35"/>
    <p:sldLayoutId id="2147484778" r:id="rId36"/>
    <p:sldLayoutId id="2147484779" r:id="rId37"/>
    <p:sldLayoutId id="2147484780" r:id="rId38"/>
    <p:sldLayoutId id="2147484781" r:id="rId39"/>
    <p:sldLayoutId id="2147484782" r:id="rId40"/>
    <p:sldLayoutId id="2147484783" r:id="rId41"/>
    <p:sldLayoutId id="2147484784" r:id="rId42"/>
    <p:sldLayoutId id="2147484785" r:id="rId43"/>
    <p:sldLayoutId id="2147484786" r:id="rId44"/>
    <p:sldLayoutId id="2147484787" r:id="rId45"/>
    <p:sldLayoutId id="2147484788" r:id="rId46"/>
    <p:sldLayoutId id="2147484789" r:id="rId47"/>
    <p:sldLayoutId id="2147484790" r:id="rId48"/>
    <p:sldLayoutId id="2147484791" r:id="rId49"/>
    <p:sldLayoutId id="2147484832" r:id="rId50"/>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guide id="56" pos="368" userDrawn="1">
          <p15:clr>
            <a:srgbClr val="C35EA4"/>
          </p15:clr>
        </p15:guide>
        <p15:guide id="57" pos="7313" userDrawn="1">
          <p15:clr>
            <a:srgbClr val="C35EA4"/>
          </p15:clr>
        </p15:guide>
        <p15:guide id="58" orient="horz" pos="369" userDrawn="1">
          <p15:clr>
            <a:srgbClr val="C35EA4"/>
          </p15:clr>
        </p15:guide>
        <p15:guide id="59" orient="horz" pos="3949" userDrawn="1">
          <p15:clr>
            <a:srgbClr val="C35EA4"/>
          </p15:clr>
        </p15:guide>
        <p15:guide id="60" orient="horz" pos="184" userDrawn="1">
          <p15:clr>
            <a:srgbClr val="A4A3A4"/>
          </p15:clr>
        </p15:guide>
        <p15:guide id="61" pos="185" userDrawn="1">
          <p15:clr>
            <a:srgbClr val="A4A3A4"/>
          </p15:clr>
        </p15:guide>
        <p15:guide id="62" orient="horz" pos="4135" userDrawn="1">
          <p15:clr>
            <a:srgbClr val="A4A3A4"/>
          </p15:clr>
        </p15:guide>
        <p15:guide id="63"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B420FA-A22E-2D15-CAC5-5E65AB28C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3AA658BF-2378-EA96-AFF5-5565A596A4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18194F29-6A9A-52AD-5418-165E49BE8F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EB5F6-EBFA-475B-A06F-D79705FA0BF9}" type="datetimeFigureOut">
              <a:rPr lang="en-IE" smtClean="0"/>
              <a:t>23/02/2023</a:t>
            </a:fld>
            <a:endParaRPr lang="en-IE"/>
          </a:p>
        </p:txBody>
      </p:sp>
      <p:sp>
        <p:nvSpPr>
          <p:cNvPr id="5" name="Footer Placeholder 4">
            <a:extLst>
              <a:ext uri="{FF2B5EF4-FFF2-40B4-BE49-F238E27FC236}">
                <a16:creationId xmlns:a16="http://schemas.microsoft.com/office/drawing/2014/main" id="{A385097C-23CF-663B-C858-6B38B8D1B0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B391D94E-7710-9824-A0F5-63A1F9DD4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F5BA5E-71AF-47BF-9AD8-0E582E37A5BF}" type="slidenum">
              <a:rPr lang="en-IE" smtClean="0"/>
              <a:t>‹#›</a:t>
            </a:fld>
            <a:endParaRPr lang="en-IE"/>
          </a:p>
        </p:txBody>
      </p:sp>
    </p:spTree>
    <p:extLst>
      <p:ext uri="{BB962C8B-B14F-4D97-AF65-F5344CB8AC3E}">
        <p14:creationId xmlns:p14="http://schemas.microsoft.com/office/powerpoint/2010/main" val="188328379"/>
      </p:ext>
    </p:extLst>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 id="21474848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67BC6F-A90F-E843-0E07-B21C86A888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BACCEBA8-F727-7AC5-862D-B13B6A39EB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AC70FCF-335C-6FF8-0C54-FE01F397D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F2552D-8F1F-4218-91E3-53F8D5303A7A}" type="datetimeFigureOut">
              <a:rPr lang="en-IE" smtClean="0"/>
              <a:t>23/02/2023</a:t>
            </a:fld>
            <a:endParaRPr lang="en-IE"/>
          </a:p>
        </p:txBody>
      </p:sp>
      <p:sp>
        <p:nvSpPr>
          <p:cNvPr id="5" name="Footer Placeholder 4">
            <a:extLst>
              <a:ext uri="{FF2B5EF4-FFF2-40B4-BE49-F238E27FC236}">
                <a16:creationId xmlns:a16="http://schemas.microsoft.com/office/drawing/2014/main" id="{F3B37928-C00D-C159-FCB1-041B6F1C4E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950BA15B-14C8-3712-4A63-4AA96DFCD0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5B517-053A-4CE9-9E7E-BD47BEA0F0CA}" type="slidenum">
              <a:rPr lang="en-IE" smtClean="0"/>
              <a:t>‹#›</a:t>
            </a:fld>
            <a:endParaRPr lang="en-IE"/>
          </a:p>
        </p:txBody>
      </p:sp>
    </p:spTree>
    <p:extLst>
      <p:ext uri="{BB962C8B-B14F-4D97-AF65-F5344CB8AC3E}">
        <p14:creationId xmlns:p14="http://schemas.microsoft.com/office/powerpoint/2010/main" val="3914390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Layout" Target="../slideLayouts/slideLayout2.xml"/><Relationship Id="rId1" Type="http://schemas.openxmlformats.org/officeDocument/2006/relationships/video" Target="https://www.youtube.com/embed/6CvFgAkEVOk?start=38&amp;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Layout" Target="../slideLayouts/slideLayout2.xml"/><Relationship Id="rId1" Type="http://schemas.openxmlformats.org/officeDocument/2006/relationships/video" Target="https://www.youtube.com/embed/6C2ZLQal2tY?feature=oembe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L1wNSNzdlNw?feature=oembed" TargetMode="External"/><Relationship Id="rId1" Type="http://schemas.openxmlformats.org/officeDocument/2006/relationships/video" Target="https://www.youtube.com/embed/OSWXzhavOwg?feature=oembed" TargetMode="Externa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hyperlink" Target="https://twitter.com/azure_alan" TargetMode="External"/><Relationship Id="rId7" Type="http://schemas.openxmlformats.org/officeDocument/2006/relationships/hyperlink" Target="https://azurealan.ie" TargetMode="Externa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6.emf"/><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61.xml"/><Relationship Id="rId6" Type="http://schemas.openxmlformats.org/officeDocument/2006/relationships/image" Target="../media/image18.jpeg"/><Relationship Id="rId11" Type="http://schemas.openxmlformats.org/officeDocument/2006/relationships/image" Target="../media/image22.png"/><Relationship Id="rId5" Type="http://schemas.openxmlformats.org/officeDocument/2006/relationships/hyperlink" Target="http://www.youtube.com/@azure_alan" TargetMode="External"/><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7.emf"/><Relationship Id="rId9" Type="http://schemas.openxmlformats.org/officeDocument/2006/relationships/image" Target="../media/image20.svg"/><Relationship Id="rId14"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eg"/></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video" Target="https://www.youtube.com/embed/X7ydip-GWVw?feature=oembed" TargetMode="External"/><Relationship Id="rId5" Type="http://schemas.openxmlformats.org/officeDocument/2006/relationships/image" Target="../media/image102.png"/><Relationship Id="rId4" Type="http://schemas.openxmlformats.org/officeDocument/2006/relationships/image" Target="../media/image101.jpeg"/></Relationships>
</file>

<file path=ppt/slides/_rels/slide2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hyperlink" Target="https://query.prod.cms.rt.microsoft.com/cms/api/am/binary/RE4J5ea"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eventbrite.ie/e/securing-azure-infrastructure-tickets-545386464597"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1.png"/><Relationship Id="rId21" Type="http://schemas.openxmlformats.org/officeDocument/2006/relationships/image" Target="../media/image44.png"/><Relationship Id="rId34" Type="http://schemas.openxmlformats.org/officeDocument/2006/relationships/image" Target="../media/image56.png"/><Relationship Id="rId42" Type="http://schemas.openxmlformats.org/officeDocument/2006/relationships/image" Target="../media/image64.png"/><Relationship Id="rId7" Type="http://schemas.openxmlformats.org/officeDocument/2006/relationships/hyperlink" Target="https://www.focus-it.ie/" TargetMode="External"/><Relationship Id="rId2" Type="http://schemas.openxmlformats.org/officeDocument/2006/relationships/image" Target="../media/image32.jfif"/><Relationship Id="rId16" Type="http://schemas.openxmlformats.org/officeDocument/2006/relationships/image" Target="../media/image39.png"/><Relationship Id="rId29" Type="http://schemas.openxmlformats.org/officeDocument/2006/relationships/image" Target="../media/image52.png"/><Relationship Id="rId1" Type="http://schemas.openxmlformats.org/officeDocument/2006/relationships/slideLayout" Target="../slideLayouts/slideLayout85.xml"/><Relationship Id="rId6" Type="http://schemas.openxmlformats.org/officeDocument/2006/relationships/image" Target="../media/image33.jpe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png"/><Relationship Id="rId5" Type="http://schemas.openxmlformats.org/officeDocument/2006/relationships/hyperlink" Target="http://www.youtube.com/c/AzureGuruMatt" TargetMode="External"/><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8.png"/><Relationship Id="rId10" Type="http://schemas.openxmlformats.org/officeDocument/2006/relationships/image" Target="../media/image20.sv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6.png"/><Relationship Id="rId4" Type="http://schemas.openxmlformats.org/officeDocument/2006/relationships/image" Target="../media/image17.emf"/><Relationship Id="rId9" Type="http://schemas.openxmlformats.org/officeDocument/2006/relationships/image" Target="../media/image19.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7.png"/><Relationship Id="rId43" Type="http://schemas.openxmlformats.org/officeDocument/2006/relationships/image" Target="../media/image65.png"/><Relationship Id="rId8" Type="http://schemas.openxmlformats.org/officeDocument/2006/relationships/hyperlink" Target="https://www.credly.com/users/matthew-browne.59a46200/badges" TargetMode="External"/><Relationship Id="rId3" Type="http://schemas.openxmlformats.org/officeDocument/2006/relationships/image" Target="../media/image16.emf"/><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26.png"/><Relationship Id="rId38" Type="http://schemas.openxmlformats.org/officeDocument/2006/relationships/image" Target="../media/image60.png"/><Relationship Id="rId20" Type="http://schemas.openxmlformats.org/officeDocument/2006/relationships/image" Target="../media/image43.jpeg"/><Relationship Id="rId41"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hyperlink" Target="https://query.prod.cms.rt.microsoft.com/cms/api/am/binary/RE4J5ea" TargetMode="External"/><Relationship Id="rId5" Type="http://schemas.openxmlformats.org/officeDocument/2006/relationships/image" Target="../media/image75.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14ED1631-8E5E-A2DA-DE2B-9F82069AEA0E}"/>
              </a:ext>
            </a:extLst>
          </p:cNvPr>
          <p:cNvPicPr>
            <a:picLocks noChangeAspect="1"/>
          </p:cNvPicPr>
          <p:nvPr/>
        </p:nvPicPr>
        <p:blipFill>
          <a:blip r:embed="rId2"/>
          <a:stretch>
            <a:fillRect/>
          </a:stretch>
        </p:blipFill>
        <p:spPr>
          <a:xfrm>
            <a:off x="1261" y="-79"/>
            <a:ext cx="12189479" cy="685815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831868-0E6F-52E3-F8DC-CE7E7F6AF10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Why get Microsoft Certified</a:t>
            </a:r>
            <a:r>
              <a:rPr lang="en-US" sz="2800">
                <a:solidFill>
                  <a:srgbClr val="FFFFFF"/>
                </a:solidFill>
              </a:rPr>
              <a:t> As an </a:t>
            </a:r>
            <a:br>
              <a:rPr lang="en-US" sz="2800">
                <a:solidFill>
                  <a:srgbClr val="FFFFFF"/>
                </a:solidFill>
              </a:rPr>
            </a:br>
            <a:r>
              <a:rPr lang="en-US" sz="2800">
                <a:solidFill>
                  <a:srgbClr val="FFFFFF"/>
                </a:solidFill>
              </a:rPr>
              <a:t>IT Professional</a:t>
            </a:r>
            <a:endParaRPr lang="en-US" sz="2800" kern="1200">
              <a:solidFill>
                <a:srgbClr val="FFFFFF"/>
              </a:solidFill>
              <a:latin typeface="+mj-lt"/>
              <a:ea typeface="+mj-ea"/>
              <a:cs typeface="+mj-cs"/>
            </a:endParaRPr>
          </a:p>
        </p:txBody>
      </p:sp>
      <p:pic>
        <p:nvPicPr>
          <p:cNvPr id="4" name="Online Media 3" title="Why become Microsoft certified?">
            <a:hlinkClick r:id="" action="ppaction://media"/>
            <a:extLst>
              <a:ext uri="{FF2B5EF4-FFF2-40B4-BE49-F238E27FC236}">
                <a16:creationId xmlns:a16="http://schemas.microsoft.com/office/drawing/2014/main" id="{FC12415B-80AD-D942-8B44-5396E602AF93}"/>
              </a:ext>
            </a:extLst>
          </p:cNvPr>
          <p:cNvPicPr>
            <a:picLocks noRot="1" noChangeAspect="1"/>
          </p:cNvPicPr>
          <p:nvPr>
            <a:videoFile r:link="rId1"/>
          </p:nvPr>
        </p:nvPicPr>
        <p:blipFill>
          <a:blip r:embed="rId3"/>
          <a:stretch>
            <a:fillRect/>
          </a:stretch>
        </p:blipFill>
        <p:spPr>
          <a:xfrm>
            <a:off x="4777316" y="885073"/>
            <a:ext cx="6780700" cy="5085525"/>
          </a:xfrm>
          <a:prstGeom prst="rect">
            <a:avLst/>
          </a:prstGeom>
        </p:spPr>
      </p:pic>
    </p:spTree>
    <p:extLst>
      <p:ext uri="{BB962C8B-B14F-4D97-AF65-F5344CB8AC3E}">
        <p14:creationId xmlns:p14="http://schemas.microsoft.com/office/powerpoint/2010/main" val="2570943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DE251-6364-61AE-F709-17EFF2D183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Why get Microsoft </a:t>
            </a:r>
            <a:br>
              <a:rPr lang="en-US" sz="2800">
                <a:solidFill>
                  <a:srgbClr val="FFFFFF"/>
                </a:solidFill>
              </a:rPr>
            </a:br>
            <a:r>
              <a:rPr lang="en-US" sz="2800" kern="1200">
                <a:solidFill>
                  <a:srgbClr val="FFFFFF"/>
                </a:solidFill>
                <a:latin typeface="+mj-lt"/>
                <a:ea typeface="+mj-ea"/>
                <a:cs typeface="+mj-cs"/>
              </a:rPr>
              <a:t>Certified </a:t>
            </a:r>
            <a:r>
              <a:rPr lang="en-US" sz="2800">
                <a:solidFill>
                  <a:srgbClr val="FFFFFF"/>
                </a:solidFill>
              </a:rPr>
              <a:t>as a  </a:t>
            </a:r>
            <a:r>
              <a:rPr lang="en-US" sz="2800" kern="1200">
                <a:solidFill>
                  <a:srgbClr val="FFFFFF"/>
                </a:solidFill>
                <a:latin typeface="+mj-lt"/>
                <a:ea typeface="+mj-ea"/>
                <a:cs typeface="+mj-cs"/>
              </a:rPr>
              <a:t>Student </a:t>
            </a:r>
            <a:endParaRPr lang="en-US" sz="2800" kern="1200">
              <a:solidFill>
                <a:srgbClr val="FFFFFF"/>
              </a:solidFill>
              <a:latin typeface="+mj-lt"/>
              <a:cs typeface="Calibri Light"/>
            </a:endParaRPr>
          </a:p>
        </p:txBody>
      </p:sp>
      <p:pic>
        <p:nvPicPr>
          <p:cNvPr id="4" name="Online Media 3" title="Free Professional Certifications for all students, from Microsoft">
            <a:hlinkClick r:id="" action="ppaction://media"/>
            <a:extLst>
              <a:ext uri="{FF2B5EF4-FFF2-40B4-BE49-F238E27FC236}">
                <a16:creationId xmlns:a16="http://schemas.microsoft.com/office/drawing/2014/main" id="{C4B07584-D8C7-DDF6-D5C7-6768741C16EA}"/>
              </a:ext>
            </a:extLst>
          </p:cNvPr>
          <p:cNvPicPr>
            <a:picLocks noRot="1" noChangeAspect="1"/>
          </p:cNvPicPr>
          <p:nvPr>
            <a:videoFile r:link="rId1"/>
          </p:nvPr>
        </p:nvPicPr>
        <p:blipFill>
          <a:blip r:embed="rId3"/>
          <a:stretch>
            <a:fillRect/>
          </a:stretch>
        </p:blipFill>
        <p:spPr>
          <a:xfrm>
            <a:off x="4777316" y="885073"/>
            <a:ext cx="6780700" cy="5085525"/>
          </a:xfrm>
          <a:prstGeom prst="rect">
            <a:avLst/>
          </a:prstGeom>
        </p:spPr>
      </p:pic>
    </p:spTree>
    <p:extLst>
      <p:ext uri="{BB962C8B-B14F-4D97-AF65-F5344CB8AC3E}">
        <p14:creationId xmlns:p14="http://schemas.microsoft.com/office/powerpoint/2010/main" val="646088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EEB9C3-6B9F-3810-791A-4714A5FEEEBD}"/>
              </a:ext>
            </a:extLst>
          </p:cNvPr>
          <p:cNvSpPr>
            <a:spLocks noGrp="1"/>
          </p:cNvSpPr>
          <p:nvPr>
            <p:ph type="title"/>
          </p:nvPr>
        </p:nvSpPr>
        <p:spPr>
          <a:xfrm>
            <a:off x="649270" y="4615840"/>
            <a:ext cx="3885141" cy="1526741"/>
          </a:xfrm>
        </p:spPr>
        <p:txBody>
          <a:bodyPr>
            <a:normAutofit/>
          </a:bodyPr>
          <a:lstStyle/>
          <a:p>
            <a:pPr algn="r"/>
            <a:r>
              <a:rPr lang="en-US" sz="3000">
                <a:solidFill>
                  <a:schemeClr val="bg1"/>
                </a:solidFill>
                <a:cs typeface="Calibri Light"/>
              </a:rPr>
              <a:t>Why undertake Certification ? </a:t>
            </a:r>
            <a:endParaRPr lang="en-US" sz="3000">
              <a:solidFill>
                <a:schemeClr val="bg1"/>
              </a:solidFill>
            </a:endParaRPr>
          </a:p>
        </p:txBody>
      </p:sp>
      <p:pic>
        <p:nvPicPr>
          <p:cNvPr id="4" name="Picture 4">
            <a:extLst>
              <a:ext uri="{FF2B5EF4-FFF2-40B4-BE49-F238E27FC236}">
                <a16:creationId xmlns:a16="http://schemas.microsoft.com/office/drawing/2014/main" id="{BCA4A329-B3E8-C12E-58DE-656929D182D9}"/>
              </a:ext>
            </a:extLst>
          </p:cNvPr>
          <p:cNvPicPr>
            <a:picLocks noChangeAspect="1"/>
          </p:cNvPicPr>
          <p:nvPr/>
        </p:nvPicPr>
        <p:blipFill rotWithShape="1">
          <a:blip r:embed="rId2"/>
          <a:srcRect t="115" r="2" b="16890"/>
          <a:stretch/>
        </p:blipFill>
        <p:spPr>
          <a:xfrm>
            <a:off x="393308" y="352931"/>
            <a:ext cx="5559480" cy="3749040"/>
          </a:xfrm>
          <a:prstGeom prst="rect">
            <a:avLst/>
          </a:prstGeom>
        </p:spPr>
      </p:pic>
      <p:pic>
        <p:nvPicPr>
          <p:cNvPr id="3" name="Picture 4" descr="Text&#10;&#10;Description automatically generated">
            <a:extLst>
              <a:ext uri="{FF2B5EF4-FFF2-40B4-BE49-F238E27FC236}">
                <a16:creationId xmlns:a16="http://schemas.microsoft.com/office/drawing/2014/main" id="{AB75B137-9857-CD56-2217-3A8F30687D33}"/>
              </a:ext>
            </a:extLst>
          </p:cNvPr>
          <p:cNvPicPr>
            <a:picLocks noChangeAspect="1"/>
          </p:cNvPicPr>
          <p:nvPr/>
        </p:nvPicPr>
        <p:blipFill rotWithShape="1">
          <a:blip r:embed="rId3"/>
          <a:srcRect t="1866" r="-4" b="-4"/>
          <a:stretch/>
        </p:blipFill>
        <p:spPr>
          <a:xfrm>
            <a:off x="6251736" y="357013"/>
            <a:ext cx="5546955" cy="3749040"/>
          </a:xfrm>
          <a:prstGeom prst="rect">
            <a:avLst/>
          </a:prstGeom>
        </p:spPr>
      </p:pic>
      <p:cxnSp>
        <p:nvCxnSpPr>
          <p:cNvPr id="41" name="Straight Connector 40">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35">
            <a:extLst>
              <a:ext uri="{FF2B5EF4-FFF2-40B4-BE49-F238E27FC236}">
                <a16:creationId xmlns:a16="http://schemas.microsoft.com/office/drawing/2014/main" id="{AB2B283D-B3FD-D8F0-D816-64FDAB9AC543}"/>
              </a:ext>
            </a:extLst>
          </p:cNvPr>
          <p:cNvSpPr>
            <a:spLocks noGrp="1"/>
          </p:cNvSpPr>
          <p:nvPr>
            <p:ph idx="1"/>
          </p:nvPr>
        </p:nvSpPr>
        <p:spPr>
          <a:xfrm>
            <a:off x="4945336" y="4615840"/>
            <a:ext cx="6609921" cy="1526741"/>
          </a:xfrm>
        </p:spPr>
        <p:txBody>
          <a:bodyPr anchor="ctr">
            <a:normAutofit fontScale="77500" lnSpcReduction="20000"/>
          </a:bodyPr>
          <a:lstStyle/>
          <a:p>
            <a:r>
              <a:rPr lang="en-US" sz="2200">
                <a:solidFill>
                  <a:schemeClr val="bg1"/>
                </a:solidFill>
                <a:cs typeface="Calibri"/>
              </a:rPr>
              <a:t>New Job </a:t>
            </a:r>
          </a:p>
          <a:p>
            <a:r>
              <a:rPr lang="en-US" sz="2200">
                <a:solidFill>
                  <a:schemeClr val="bg1"/>
                </a:solidFill>
                <a:cs typeface="Calibri"/>
              </a:rPr>
              <a:t>Promotion </a:t>
            </a:r>
          </a:p>
          <a:p>
            <a:r>
              <a:rPr lang="en-US" sz="2200">
                <a:solidFill>
                  <a:schemeClr val="bg1"/>
                </a:solidFill>
                <a:cs typeface="Calibri"/>
              </a:rPr>
              <a:t>Salary </a:t>
            </a:r>
          </a:p>
          <a:p>
            <a:r>
              <a:rPr lang="en-US" sz="2200">
                <a:solidFill>
                  <a:schemeClr val="bg1"/>
                </a:solidFill>
                <a:cs typeface="Calibri"/>
              </a:rPr>
              <a:t>Career Change </a:t>
            </a:r>
          </a:p>
          <a:p>
            <a:r>
              <a:rPr lang="en-US" sz="2200">
                <a:solidFill>
                  <a:schemeClr val="bg1"/>
                </a:solidFill>
                <a:cs typeface="Calibri"/>
              </a:rPr>
              <a:t>New Skill </a:t>
            </a:r>
          </a:p>
        </p:txBody>
      </p:sp>
    </p:spTree>
    <p:extLst>
      <p:ext uri="{BB962C8B-B14F-4D97-AF65-F5344CB8AC3E}">
        <p14:creationId xmlns:p14="http://schemas.microsoft.com/office/powerpoint/2010/main" val="3834279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person, computer, indoor, computer&#10;&#10;Description automatically generated">
            <a:extLst>
              <a:ext uri="{FF2B5EF4-FFF2-40B4-BE49-F238E27FC236}">
                <a16:creationId xmlns:a16="http://schemas.microsoft.com/office/drawing/2014/main" id="{EB8CE95E-DD72-94C0-5EBA-0E8D7E06B72A}"/>
              </a:ext>
            </a:extLst>
          </p:cNvPr>
          <p:cNvPicPr>
            <a:picLocks noChangeAspect="1"/>
          </p:cNvPicPr>
          <p:nvPr/>
        </p:nvPicPr>
        <p:blipFill>
          <a:blip r:embed="rId2"/>
          <a:stretch>
            <a:fillRect/>
          </a:stretch>
        </p:blipFill>
        <p:spPr>
          <a:xfrm>
            <a:off x="4038600" y="1258888"/>
            <a:ext cx="2865438" cy="4335463"/>
          </a:xfrm>
          <a:prstGeom prst="rect">
            <a:avLst/>
          </a:prstGeom>
        </p:spPr>
      </p:pic>
      <p:pic>
        <p:nvPicPr>
          <p:cNvPr id="4" name="Picture 4">
            <a:extLst>
              <a:ext uri="{FF2B5EF4-FFF2-40B4-BE49-F238E27FC236}">
                <a16:creationId xmlns:a16="http://schemas.microsoft.com/office/drawing/2014/main" id="{F2777803-6104-6684-61DE-29ACEEA62DDF}"/>
              </a:ext>
            </a:extLst>
          </p:cNvPr>
          <p:cNvPicPr>
            <a:picLocks noGrp="1" noChangeAspect="1"/>
          </p:cNvPicPr>
          <p:nvPr>
            <p:ph idx="1"/>
          </p:nvPr>
        </p:nvPicPr>
        <p:blipFill>
          <a:blip r:embed="rId3"/>
          <a:stretch>
            <a:fillRect/>
          </a:stretch>
        </p:blipFill>
        <p:spPr>
          <a:xfrm>
            <a:off x="6956425" y="1258888"/>
            <a:ext cx="4268788" cy="4335463"/>
          </a:xfrm>
          <a:prstGeom prst="rect">
            <a:avLst/>
          </a:prstGeom>
        </p:spPr>
      </p:pic>
      <p:sp>
        <p:nvSpPr>
          <p:cNvPr id="2" name="Title 1">
            <a:extLst>
              <a:ext uri="{FF2B5EF4-FFF2-40B4-BE49-F238E27FC236}">
                <a16:creationId xmlns:a16="http://schemas.microsoft.com/office/drawing/2014/main" id="{A105D5CD-7BFE-DAFB-3C81-4310FB695922}"/>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Personal Benefits</a:t>
            </a:r>
          </a:p>
        </p:txBody>
      </p:sp>
    </p:spTree>
    <p:extLst>
      <p:ext uri="{BB962C8B-B14F-4D97-AF65-F5344CB8AC3E}">
        <p14:creationId xmlns:p14="http://schemas.microsoft.com/office/powerpoint/2010/main" val="352065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C4FE87-2182-1DA7-78C6-562366FABEBE}"/>
              </a:ext>
            </a:extLst>
          </p:cNvPr>
          <p:cNvSpPr>
            <a:spLocks noGrp="1"/>
          </p:cNvSpPr>
          <p:nvPr>
            <p:ph type="title"/>
          </p:nvPr>
        </p:nvSpPr>
        <p:spPr>
          <a:xfrm>
            <a:off x="1046746" y="641850"/>
            <a:ext cx="3611880" cy="1535865"/>
          </a:xfrm>
        </p:spPr>
        <p:txBody>
          <a:bodyPr>
            <a:normAutofit/>
          </a:bodyPr>
          <a:lstStyle/>
          <a:p>
            <a:r>
              <a:rPr lang="en-US" sz="3200">
                <a:cs typeface="Calibri Light"/>
              </a:rPr>
              <a:t>Overall Metrics Behind Up-Skilling </a:t>
            </a:r>
            <a:endParaRPr lang="en-US" sz="320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4" descr="A picture containing logo&#10;&#10;Description automatically generated">
            <a:extLst>
              <a:ext uri="{FF2B5EF4-FFF2-40B4-BE49-F238E27FC236}">
                <a16:creationId xmlns:a16="http://schemas.microsoft.com/office/drawing/2014/main" id="{36957B50-8DAD-64D9-CA88-86738D04245A}"/>
              </a:ext>
            </a:extLst>
          </p:cNvPr>
          <p:cNvPicPr>
            <a:picLocks noGrp="1" noChangeAspect="1"/>
          </p:cNvPicPr>
          <p:nvPr>
            <p:ph idx="1"/>
          </p:nvPr>
        </p:nvPicPr>
        <p:blipFill>
          <a:blip r:embed="rId2"/>
          <a:stretch>
            <a:fillRect/>
          </a:stretch>
        </p:blipFill>
        <p:spPr>
          <a:xfrm>
            <a:off x="6356551" y="632443"/>
            <a:ext cx="3282820" cy="1535865"/>
          </a:xfrm>
        </p:spPr>
      </p:pic>
      <p:pic>
        <p:nvPicPr>
          <p:cNvPr id="4" name="Picture 4" descr="Table&#10;&#10;Description automatically generated">
            <a:extLst>
              <a:ext uri="{FF2B5EF4-FFF2-40B4-BE49-F238E27FC236}">
                <a16:creationId xmlns:a16="http://schemas.microsoft.com/office/drawing/2014/main" id="{66503897-7892-B12E-735D-D43B84738158}"/>
              </a:ext>
            </a:extLst>
          </p:cNvPr>
          <p:cNvPicPr>
            <a:picLocks noChangeAspect="1"/>
          </p:cNvPicPr>
          <p:nvPr/>
        </p:nvPicPr>
        <p:blipFill rotWithShape="1">
          <a:blip r:embed="rId3"/>
          <a:srcRect t="2479" r="1" b="1"/>
          <a:stretch/>
        </p:blipFill>
        <p:spPr>
          <a:xfrm>
            <a:off x="554416" y="2731167"/>
            <a:ext cx="11167447" cy="2948762"/>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55E3F707-5243-FAA4-5E40-B9518A174173}"/>
              </a:ext>
            </a:extLst>
          </p:cNvPr>
          <p:cNvPicPr>
            <a:picLocks noChangeAspect="1"/>
          </p:cNvPicPr>
          <p:nvPr/>
        </p:nvPicPr>
        <p:blipFill>
          <a:blip r:embed="rId4"/>
          <a:stretch>
            <a:fillRect/>
          </a:stretch>
        </p:blipFill>
        <p:spPr>
          <a:xfrm>
            <a:off x="491066" y="5717888"/>
            <a:ext cx="11162831" cy="991411"/>
          </a:xfrm>
          <a:prstGeom prst="rect">
            <a:avLst/>
          </a:prstGeom>
        </p:spPr>
      </p:pic>
    </p:spTree>
    <p:extLst>
      <p:ext uri="{BB962C8B-B14F-4D97-AF65-F5344CB8AC3E}">
        <p14:creationId xmlns:p14="http://schemas.microsoft.com/office/powerpoint/2010/main" val="2640962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50C8A042-012C-8164-F72E-636B8809F706}"/>
              </a:ext>
            </a:extLst>
          </p:cNvPr>
          <p:cNvSpPr txBox="1"/>
          <p:nvPr/>
        </p:nvSpPr>
        <p:spPr>
          <a:xfrm>
            <a:off x="630935" y="4018137"/>
            <a:ext cx="5071221" cy="2129586"/>
          </a:xfrm>
          <a:prstGeom prst="rect">
            <a:avLst/>
          </a:prstGeom>
          <a:noFill/>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800" b="1" kern="1200">
                <a:solidFill>
                  <a:schemeClr val="bg1"/>
                </a:solidFill>
                <a:latin typeface="+mj-lt"/>
                <a:ea typeface="+mj-ea"/>
                <a:cs typeface="+mj-cs"/>
              </a:rPr>
              <a:t>What is the Microsoft Cloud Partner Program?</a:t>
            </a:r>
          </a:p>
        </p:txBody>
      </p:sp>
      <p:pic>
        <p:nvPicPr>
          <p:cNvPr id="4" name="Picture 4" descr="Graphical user interface, application&#10;&#10;Description automatically generated">
            <a:extLst>
              <a:ext uri="{FF2B5EF4-FFF2-40B4-BE49-F238E27FC236}">
                <a16:creationId xmlns:a16="http://schemas.microsoft.com/office/drawing/2014/main" id="{997A121E-D08C-DC5F-AE45-3CAD63B963D7}"/>
              </a:ext>
            </a:extLst>
          </p:cNvPr>
          <p:cNvPicPr>
            <a:picLocks noGrp="1" noChangeAspect="1"/>
          </p:cNvPicPr>
          <p:nvPr>
            <p:ph idx="1"/>
          </p:nvPr>
        </p:nvPicPr>
        <p:blipFill>
          <a:blip r:embed="rId2"/>
          <a:stretch>
            <a:fillRect/>
          </a:stretch>
        </p:blipFill>
        <p:spPr>
          <a:xfrm>
            <a:off x="631359" y="935681"/>
            <a:ext cx="10843065" cy="2629443"/>
          </a:xfrm>
          <a:prstGeom prst="rect">
            <a:avLst/>
          </a:prstGeom>
        </p:spPr>
      </p:pic>
      <p:grpSp>
        <p:nvGrpSpPr>
          <p:cNvPr id="41" name="Group 40">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2" name="Straight Connector 41">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97B7DB-2BC1-2D8F-1BD3-C26064A88C63}"/>
              </a:ext>
            </a:extLst>
          </p:cNvPr>
          <p:cNvSpPr txBox="1"/>
          <p:nvPr/>
        </p:nvSpPr>
        <p:spPr>
          <a:xfrm>
            <a:off x="5925304" y="4018143"/>
            <a:ext cx="5549111" cy="2129599"/>
          </a:xfrm>
          <a:prstGeom prst="rect">
            <a:avLst/>
          </a:prstGeom>
          <a:noFill/>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b="1">
                <a:solidFill>
                  <a:schemeClr val="bg1"/>
                </a:solidFill>
              </a:rPr>
              <a:t>Main Benefits:</a:t>
            </a:r>
          </a:p>
          <a:p>
            <a:pPr marL="285750" indent="-228600">
              <a:lnSpc>
                <a:spcPct val="90000"/>
              </a:lnSpc>
              <a:spcAft>
                <a:spcPts val="600"/>
              </a:spcAft>
              <a:buFont typeface="Arial" panose="020B0604020202020204" pitchFamily="34" charset="0"/>
              <a:buChar char="•"/>
            </a:pPr>
            <a:r>
              <a:rPr lang="en-US">
                <a:solidFill>
                  <a:schemeClr val="bg1"/>
                </a:solidFill>
              </a:rPr>
              <a:t>Internal use subscriptions</a:t>
            </a:r>
            <a:endParaRPr lang="en-US">
              <a:solidFill>
                <a:schemeClr val="bg1"/>
              </a:solidFill>
              <a:cs typeface="Calibri"/>
            </a:endParaRPr>
          </a:p>
          <a:p>
            <a:pPr marL="285750" indent="-228600">
              <a:lnSpc>
                <a:spcPct val="90000"/>
              </a:lnSpc>
              <a:spcAft>
                <a:spcPts val="600"/>
              </a:spcAft>
              <a:buFont typeface="Arial" panose="020B0604020202020204" pitchFamily="34" charset="0"/>
              <a:buChar char="•"/>
            </a:pPr>
            <a:r>
              <a:rPr lang="en-US">
                <a:solidFill>
                  <a:schemeClr val="bg1"/>
                </a:solidFill>
              </a:rPr>
              <a:t>Bulk Azure credits for internal use</a:t>
            </a:r>
            <a:endParaRPr lang="en-US">
              <a:solidFill>
                <a:schemeClr val="bg1"/>
              </a:solidFill>
              <a:cs typeface="Calibri"/>
            </a:endParaRPr>
          </a:p>
          <a:p>
            <a:pPr marL="285750" indent="-228600">
              <a:lnSpc>
                <a:spcPct val="90000"/>
              </a:lnSpc>
              <a:spcAft>
                <a:spcPts val="600"/>
              </a:spcAft>
              <a:buFont typeface="Arial" panose="020B0604020202020204" pitchFamily="34" charset="0"/>
              <a:buChar char="•"/>
            </a:pPr>
            <a:r>
              <a:rPr lang="en-US">
                <a:solidFill>
                  <a:schemeClr val="bg1"/>
                </a:solidFill>
              </a:rPr>
              <a:t>Earn rebates on your customer sales</a:t>
            </a:r>
            <a:endParaRPr lang="en-US">
              <a:solidFill>
                <a:schemeClr val="bg1"/>
              </a:solidFill>
              <a:cs typeface="Calibri"/>
            </a:endParaRPr>
          </a:p>
          <a:p>
            <a:pPr marL="285750" indent="-228600">
              <a:lnSpc>
                <a:spcPct val="90000"/>
              </a:lnSpc>
              <a:spcAft>
                <a:spcPts val="600"/>
              </a:spcAft>
              <a:buFont typeface="Arial" panose="020B0604020202020204" pitchFamily="34" charset="0"/>
              <a:buChar char="•"/>
            </a:pPr>
            <a:r>
              <a:rPr lang="en-US">
                <a:solidFill>
                  <a:schemeClr val="bg1"/>
                </a:solidFill>
              </a:rPr>
              <a:t>Recognition</a:t>
            </a:r>
            <a:endParaRPr lang="en-US">
              <a:solidFill>
                <a:schemeClr val="bg1"/>
              </a:solidFill>
              <a:cs typeface="Calibri"/>
            </a:endParaRPr>
          </a:p>
        </p:txBody>
      </p:sp>
    </p:spTree>
    <p:extLst>
      <p:ext uri="{BB962C8B-B14F-4D97-AF65-F5344CB8AC3E}">
        <p14:creationId xmlns:p14="http://schemas.microsoft.com/office/powerpoint/2010/main" val="902915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Graphical user interface, application&#10;&#10;Description automatically generated">
            <a:extLst>
              <a:ext uri="{FF2B5EF4-FFF2-40B4-BE49-F238E27FC236}">
                <a16:creationId xmlns:a16="http://schemas.microsoft.com/office/drawing/2014/main" id="{441D735E-A21F-B339-76E3-3CE25A7AE031}"/>
              </a:ext>
            </a:extLst>
          </p:cNvPr>
          <p:cNvPicPr>
            <a:picLocks noGrp="1" noChangeAspect="1"/>
          </p:cNvPicPr>
          <p:nvPr>
            <p:ph idx="1"/>
          </p:nvPr>
        </p:nvPicPr>
        <p:blipFill>
          <a:blip r:embed="rId2"/>
          <a:stretch>
            <a:fillRect/>
          </a:stretch>
        </p:blipFill>
        <p:spPr>
          <a:xfrm>
            <a:off x="1263037" y="512"/>
            <a:ext cx="9185339" cy="5194590"/>
          </a:xfrm>
        </p:spPr>
      </p:pic>
      <p:pic>
        <p:nvPicPr>
          <p:cNvPr id="7" name="Picture 7" descr="Graphical user interface, text, application, email&#10;&#10;Description automatically generated">
            <a:extLst>
              <a:ext uri="{FF2B5EF4-FFF2-40B4-BE49-F238E27FC236}">
                <a16:creationId xmlns:a16="http://schemas.microsoft.com/office/drawing/2014/main" id="{AA726354-64A9-07F8-265E-BF57176CB8B1}"/>
              </a:ext>
            </a:extLst>
          </p:cNvPr>
          <p:cNvPicPr>
            <a:picLocks noChangeAspect="1"/>
          </p:cNvPicPr>
          <p:nvPr/>
        </p:nvPicPr>
        <p:blipFill>
          <a:blip r:embed="rId3"/>
          <a:stretch>
            <a:fillRect/>
          </a:stretch>
        </p:blipFill>
        <p:spPr>
          <a:xfrm>
            <a:off x="31663" y="5562730"/>
            <a:ext cx="5914557" cy="1298406"/>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5506CD3E-E824-6CAE-2D0D-1B1B7B615C35}"/>
              </a:ext>
            </a:extLst>
          </p:cNvPr>
          <p:cNvPicPr>
            <a:picLocks noChangeAspect="1"/>
          </p:cNvPicPr>
          <p:nvPr/>
        </p:nvPicPr>
        <p:blipFill>
          <a:blip r:embed="rId4"/>
          <a:stretch>
            <a:fillRect/>
          </a:stretch>
        </p:blipFill>
        <p:spPr>
          <a:xfrm>
            <a:off x="5854426" y="5562159"/>
            <a:ext cx="6336527" cy="1133358"/>
          </a:xfrm>
          <a:prstGeom prst="rect">
            <a:avLst/>
          </a:prstGeom>
        </p:spPr>
      </p:pic>
      <p:sp>
        <p:nvSpPr>
          <p:cNvPr id="2" name="TextBox 1">
            <a:extLst>
              <a:ext uri="{FF2B5EF4-FFF2-40B4-BE49-F238E27FC236}">
                <a16:creationId xmlns:a16="http://schemas.microsoft.com/office/drawing/2014/main" id="{D426D7F6-2CBB-C863-D909-66BB9447DD65}"/>
              </a:ext>
            </a:extLst>
          </p:cNvPr>
          <p:cNvSpPr txBox="1"/>
          <p:nvPr/>
        </p:nvSpPr>
        <p:spPr>
          <a:xfrm>
            <a:off x="53497" y="5234472"/>
            <a:ext cx="9393620"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Skilling requirement for Solutions Partner for Infrastructure (Azure)</a:t>
            </a:r>
            <a:endParaRPr lang="en-GB"/>
          </a:p>
        </p:txBody>
      </p:sp>
    </p:spTree>
    <p:extLst>
      <p:ext uri="{BB962C8B-B14F-4D97-AF65-F5344CB8AC3E}">
        <p14:creationId xmlns:p14="http://schemas.microsoft.com/office/powerpoint/2010/main" val="3665258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Hand holding a pen shading number on a sheet">
            <a:extLst>
              <a:ext uri="{FF2B5EF4-FFF2-40B4-BE49-F238E27FC236}">
                <a16:creationId xmlns:a16="http://schemas.microsoft.com/office/drawing/2014/main" id="{51EA871C-3476-6424-3104-2291A2A12946}"/>
              </a:ext>
            </a:extLst>
          </p:cNvPr>
          <p:cNvPicPr>
            <a:picLocks noChangeAspect="1"/>
          </p:cNvPicPr>
          <p:nvPr/>
        </p:nvPicPr>
        <p:blipFill rotWithShape="1">
          <a:blip r:embed="rId2"/>
          <a:srcRect l="31772" r="-1" b="-1"/>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16" name="Freeform: Shape 15">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Freeform: Shape 17">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04905E-0F2F-0E61-3925-20EE9D68B7A6}"/>
              </a:ext>
            </a:extLst>
          </p:cNvPr>
          <p:cNvSpPr>
            <a:spLocks noGrp="1"/>
          </p:cNvSpPr>
          <p:nvPr>
            <p:ph type="title"/>
          </p:nvPr>
        </p:nvSpPr>
        <p:spPr>
          <a:xfrm>
            <a:off x="6759103" y="119233"/>
            <a:ext cx="4819952" cy="1325563"/>
          </a:xfrm>
        </p:spPr>
        <p:txBody>
          <a:bodyPr>
            <a:normAutofit/>
          </a:bodyPr>
          <a:lstStyle/>
          <a:p>
            <a:r>
              <a:rPr lang="en-GB">
                <a:cs typeface="Calibri Light"/>
              </a:rPr>
              <a:t>Exam Format</a:t>
            </a:r>
            <a:endParaRPr lang="en-GB"/>
          </a:p>
        </p:txBody>
      </p:sp>
      <p:sp>
        <p:nvSpPr>
          <p:cNvPr id="3" name="Content Placeholder 2">
            <a:extLst>
              <a:ext uri="{FF2B5EF4-FFF2-40B4-BE49-F238E27FC236}">
                <a16:creationId xmlns:a16="http://schemas.microsoft.com/office/drawing/2014/main" id="{BD204DC0-F211-DF2F-F982-90E760A7270C}"/>
              </a:ext>
            </a:extLst>
          </p:cNvPr>
          <p:cNvSpPr>
            <a:spLocks noGrp="1"/>
          </p:cNvSpPr>
          <p:nvPr>
            <p:ph idx="1"/>
          </p:nvPr>
        </p:nvSpPr>
        <p:spPr>
          <a:xfrm>
            <a:off x="6617991" y="1213926"/>
            <a:ext cx="5574894" cy="3181684"/>
          </a:xfrm>
        </p:spPr>
        <p:txBody>
          <a:bodyPr vert="horz" lIns="91440" tIns="45720" rIns="91440" bIns="45720" rtlCol="0" anchor="t">
            <a:noAutofit/>
          </a:bodyPr>
          <a:lstStyle/>
          <a:p>
            <a:pPr marL="0" indent="0">
              <a:buNone/>
            </a:pPr>
            <a:r>
              <a:rPr lang="en-GB" sz="1800">
                <a:cs typeface="Calibri"/>
              </a:rPr>
              <a:t>Exam Duration: </a:t>
            </a:r>
            <a:endParaRPr lang="en-US" sz="1800">
              <a:cs typeface="Calibri"/>
            </a:endParaRPr>
          </a:p>
          <a:p>
            <a:pPr lvl="1"/>
            <a:r>
              <a:rPr lang="en-GB" sz="1800">
                <a:cs typeface="Calibri"/>
              </a:rPr>
              <a:t>45 Minutes (Fundamentals)</a:t>
            </a:r>
          </a:p>
          <a:p>
            <a:pPr lvl="1"/>
            <a:r>
              <a:rPr lang="en-GB" sz="1800">
                <a:cs typeface="Calibri"/>
              </a:rPr>
              <a:t>Up to 120 minutes (Associate/Expert)</a:t>
            </a:r>
          </a:p>
          <a:p>
            <a:pPr lvl="1"/>
            <a:endParaRPr lang="en-GB" sz="1800">
              <a:cs typeface="Calibri"/>
            </a:endParaRPr>
          </a:p>
          <a:p>
            <a:r>
              <a:rPr lang="en-GB" sz="1800">
                <a:cs typeface="Calibri"/>
              </a:rPr>
              <a:t>Usually between 40-60 questions</a:t>
            </a:r>
          </a:p>
          <a:p>
            <a:pPr lvl="1"/>
            <a:endParaRPr lang="en-GB" sz="1800">
              <a:cs typeface="Calibri"/>
            </a:endParaRPr>
          </a:p>
          <a:p>
            <a:pPr marL="0" indent="0">
              <a:buNone/>
            </a:pPr>
            <a:r>
              <a:rPr lang="en-GB" sz="1800">
                <a:cs typeface="Calibri"/>
              </a:rPr>
              <a:t>Question Format:</a:t>
            </a:r>
          </a:p>
          <a:p>
            <a:pPr lvl="1"/>
            <a:r>
              <a:rPr lang="en-GB" sz="1800">
                <a:cs typeface="Calibri"/>
              </a:rPr>
              <a:t>Multiple Choice</a:t>
            </a:r>
          </a:p>
          <a:p>
            <a:pPr lvl="1"/>
            <a:r>
              <a:rPr lang="en-GB" sz="1800">
                <a:cs typeface="Calibri"/>
              </a:rPr>
              <a:t>Drag and drop / build lists</a:t>
            </a:r>
          </a:p>
          <a:p>
            <a:pPr lvl="1"/>
            <a:r>
              <a:rPr lang="en-GB" sz="1800">
                <a:cs typeface="Calibri"/>
              </a:rPr>
              <a:t>Case Studies</a:t>
            </a:r>
          </a:p>
          <a:p>
            <a:pPr lvl="1"/>
            <a:r>
              <a:rPr lang="en-GB" sz="1800">
                <a:cs typeface="Calibri"/>
              </a:rPr>
              <a:t>Hands-on Labs</a:t>
            </a:r>
          </a:p>
          <a:p>
            <a:pPr lvl="1"/>
            <a:endParaRPr lang="en-GB" sz="1800">
              <a:cs typeface="Calibri"/>
            </a:endParaRPr>
          </a:p>
          <a:p>
            <a:r>
              <a:rPr lang="en-GB" sz="1800">
                <a:cs typeface="Calibri"/>
              </a:rPr>
              <a:t>Answers can be reviewed within the same section only</a:t>
            </a:r>
          </a:p>
          <a:p>
            <a:endParaRPr lang="en-GB" sz="1800">
              <a:cs typeface="Calibri"/>
            </a:endParaRPr>
          </a:p>
          <a:p>
            <a:r>
              <a:rPr lang="en-GB" sz="1800">
                <a:cs typeface="Calibri"/>
              </a:rPr>
              <a:t>Passing score is 700 points out of a maximum 1,000</a:t>
            </a:r>
          </a:p>
          <a:p>
            <a:pPr lvl="1"/>
            <a:endParaRPr lang="en-GB" sz="1000">
              <a:cs typeface="Calibri"/>
            </a:endParaRPr>
          </a:p>
        </p:txBody>
      </p:sp>
    </p:spTree>
    <p:extLst>
      <p:ext uri="{BB962C8B-B14F-4D97-AF65-F5344CB8AC3E}">
        <p14:creationId xmlns:p14="http://schemas.microsoft.com/office/powerpoint/2010/main" val="299850752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48E2-207C-5EC9-69F8-ED04993A2113}"/>
              </a:ext>
            </a:extLst>
          </p:cNvPr>
          <p:cNvSpPr>
            <a:spLocks noGrp="1"/>
          </p:cNvSpPr>
          <p:nvPr>
            <p:ph type="title"/>
          </p:nvPr>
        </p:nvSpPr>
        <p:spPr>
          <a:xfrm>
            <a:off x="5021821" y="4004732"/>
            <a:ext cx="6465287" cy="1324235"/>
          </a:xfrm>
        </p:spPr>
        <p:txBody>
          <a:bodyPr vert="horz" lIns="91440" tIns="45720" rIns="91440" bIns="45720" rtlCol="0" anchor="b">
            <a:normAutofit/>
          </a:bodyPr>
          <a:lstStyle/>
          <a:p>
            <a:r>
              <a:rPr lang="en-US"/>
              <a:t>Testing Options </a:t>
            </a:r>
            <a:br>
              <a:rPr lang="en-US"/>
            </a:br>
            <a:r>
              <a:rPr lang="en-US"/>
              <a:t>IN- Person &amp; Online </a:t>
            </a:r>
          </a:p>
        </p:txBody>
      </p:sp>
      <p:sp>
        <p:nvSpPr>
          <p:cNvPr id="66" name="Rectangle 35">
            <a:extLst>
              <a:ext uri="{FF2B5EF4-FFF2-40B4-BE49-F238E27FC236}">
                <a16:creationId xmlns:a16="http://schemas.microsoft.com/office/drawing/2014/main" id="{82B0BD37-87F5-4DDB-B767-20FA06048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634" y="321733"/>
            <a:ext cx="4129237" cy="606001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Diagram&#10;&#10;Description automatically generated">
            <a:extLst>
              <a:ext uri="{FF2B5EF4-FFF2-40B4-BE49-F238E27FC236}">
                <a16:creationId xmlns:a16="http://schemas.microsoft.com/office/drawing/2014/main" id="{BF60DCBA-BB95-DB8F-9179-E9188F316083}"/>
              </a:ext>
            </a:extLst>
          </p:cNvPr>
          <p:cNvPicPr>
            <a:picLocks noChangeAspect="1"/>
          </p:cNvPicPr>
          <p:nvPr/>
        </p:nvPicPr>
        <p:blipFill>
          <a:blip r:embed="rId4"/>
          <a:stretch>
            <a:fillRect/>
          </a:stretch>
        </p:blipFill>
        <p:spPr>
          <a:xfrm>
            <a:off x="1338939" y="628650"/>
            <a:ext cx="2084379" cy="5449360"/>
          </a:xfrm>
          <a:prstGeom prst="rect">
            <a:avLst/>
          </a:prstGeom>
        </p:spPr>
      </p:pic>
      <p:sp>
        <p:nvSpPr>
          <p:cNvPr id="67" name="Rectangle 37">
            <a:extLst>
              <a:ext uri="{FF2B5EF4-FFF2-40B4-BE49-F238E27FC236}">
                <a16:creationId xmlns:a16="http://schemas.microsoft.com/office/drawing/2014/main" id="{ADFE5C4E-0B5D-4AB5-9877-3993F84A3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811469" y="321733"/>
            <a:ext cx="3375479"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OnVUE Testing Experience">
            <a:hlinkClick r:id="" action="ppaction://media"/>
            <a:extLst>
              <a:ext uri="{FF2B5EF4-FFF2-40B4-BE49-F238E27FC236}">
                <a16:creationId xmlns:a16="http://schemas.microsoft.com/office/drawing/2014/main" id="{FA4FA27C-4D2F-B82D-7984-237E25E13BE8}"/>
              </a:ext>
            </a:extLst>
          </p:cNvPr>
          <p:cNvPicPr>
            <a:picLocks noRot="1" noChangeAspect="1"/>
          </p:cNvPicPr>
          <p:nvPr>
            <a:videoFile r:link="rId1"/>
          </p:nvPr>
        </p:nvPicPr>
        <p:blipFill>
          <a:blip r:embed="rId5"/>
          <a:stretch>
            <a:fillRect/>
          </a:stretch>
        </p:blipFill>
        <p:spPr>
          <a:xfrm>
            <a:off x="5090338" y="896779"/>
            <a:ext cx="2804299" cy="2103224"/>
          </a:xfrm>
          <a:prstGeom prst="rect">
            <a:avLst/>
          </a:prstGeom>
        </p:spPr>
      </p:pic>
      <p:sp>
        <p:nvSpPr>
          <p:cNvPr id="68" name="Rectangle 39">
            <a:extLst>
              <a:ext uri="{FF2B5EF4-FFF2-40B4-BE49-F238E27FC236}">
                <a16:creationId xmlns:a16="http://schemas.microsoft.com/office/drawing/2014/main" id="{06048CCE-094B-4948-B61B-DE627F176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08682" y="321733"/>
            <a:ext cx="3375478"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 Media 6" title="What to expect when testing with Pearson VUE">
            <a:hlinkClick r:id="" action="ppaction://media"/>
            <a:extLst>
              <a:ext uri="{FF2B5EF4-FFF2-40B4-BE49-F238E27FC236}">
                <a16:creationId xmlns:a16="http://schemas.microsoft.com/office/drawing/2014/main" id="{16AC9D45-A9DF-7C34-ACD1-1CF5760218B8}"/>
              </a:ext>
            </a:extLst>
          </p:cNvPr>
          <p:cNvPicPr>
            <a:picLocks noRot="1" noChangeAspect="1"/>
          </p:cNvPicPr>
          <p:nvPr>
            <a:videoFile r:link="rId2"/>
          </p:nvPr>
        </p:nvPicPr>
        <p:blipFill>
          <a:blip r:embed="rId6"/>
          <a:stretch>
            <a:fillRect/>
          </a:stretch>
        </p:blipFill>
        <p:spPr>
          <a:xfrm>
            <a:off x="8830415" y="907640"/>
            <a:ext cx="2775335" cy="2081501"/>
          </a:xfrm>
          <a:prstGeom prst="rect">
            <a:avLst/>
          </a:prstGeom>
        </p:spPr>
      </p:pic>
      <p:cxnSp>
        <p:nvCxnSpPr>
          <p:cNvPr id="69" name="Straight Connector 41">
            <a:extLst>
              <a:ext uri="{FF2B5EF4-FFF2-40B4-BE49-F238E27FC236}">
                <a16:creationId xmlns:a16="http://schemas.microsoft.com/office/drawing/2014/main" id="{5BB48934-4796-4249-B64C-EE2375977B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33333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1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16"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5" descr="Graphical user interface, text, application&#10;&#10;Description automatically generated">
            <a:extLst>
              <a:ext uri="{FF2B5EF4-FFF2-40B4-BE49-F238E27FC236}">
                <a16:creationId xmlns:a16="http://schemas.microsoft.com/office/drawing/2014/main" id="{F79FAB1A-D87A-BCFF-6398-DD2D7512B781}"/>
              </a:ext>
            </a:extLst>
          </p:cNvPr>
          <p:cNvPicPr>
            <a:picLocks noChangeAspect="1"/>
          </p:cNvPicPr>
          <p:nvPr/>
        </p:nvPicPr>
        <p:blipFill>
          <a:blip r:embed="rId2"/>
          <a:stretch>
            <a:fillRect/>
          </a:stretch>
        </p:blipFill>
        <p:spPr>
          <a:xfrm>
            <a:off x="6493878" y="2564006"/>
            <a:ext cx="4999274" cy="1412294"/>
          </a:xfrm>
          <a:prstGeom prst="rect">
            <a:avLst/>
          </a:prstGeom>
        </p:spPr>
      </p:pic>
      <p:pic>
        <p:nvPicPr>
          <p:cNvPr id="6" name="Picture 6" descr="Text&#10;&#10;Description automatically generated">
            <a:extLst>
              <a:ext uri="{FF2B5EF4-FFF2-40B4-BE49-F238E27FC236}">
                <a16:creationId xmlns:a16="http://schemas.microsoft.com/office/drawing/2014/main" id="{36259846-F6AC-FAFC-CAE8-5C5CA8E98012}"/>
              </a:ext>
            </a:extLst>
          </p:cNvPr>
          <p:cNvPicPr>
            <a:picLocks noChangeAspect="1"/>
          </p:cNvPicPr>
          <p:nvPr/>
        </p:nvPicPr>
        <p:blipFill>
          <a:blip r:embed="rId3"/>
          <a:stretch>
            <a:fillRect/>
          </a:stretch>
        </p:blipFill>
        <p:spPr>
          <a:xfrm>
            <a:off x="6495210" y="4592622"/>
            <a:ext cx="4999274" cy="1249818"/>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3171A19D-8BC7-1629-4C89-18A6110355CB}"/>
              </a:ext>
            </a:extLst>
          </p:cNvPr>
          <p:cNvPicPr>
            <a:picLocks noChangeAspect="1"/>
          </p:cNvPicPr>
          <p:nvPr/>
        </p:nvPicPr>
        <p:blipFill>
          <a:blip r:embed="rId4"/>
          <a:stretch>
            <a:fillRect/>
          </a:stretch>
        </p:blipFill>
        <p:spPr>
          <a:xfrm>
            <a:off x="6495209" y="973366"/>
            <a:ext cx="4999274" cy="924865"/>
          </a:xfrm>
          <a:prstGeom prst="rect">
            <a:avLst/>
          </a:prstGeom>
        </p:spPr>
      </p:pic>
      <p:grpSp>
        <p:nvGrpSpPr>
          <p:cNvPr id="38"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2F738A7-B8D2-AEEE-5A31-13B4A7D9B491}"/>
              </a:ext>
            </a:extLst>
          </p:cNvPr>
          <p:cNvSpPr>
            <a:spLocks noGrp="1"/>
          </p:cNvSpPr>
          <p:nvPr>
            <p:ph type="title"/>
          </p:nvPr>
        </p:nvSpPr>
        <p:spPr>
          <a:xfrm>
            <a:off x="786385" y="841249"/>
            <a:ext cx="4827936" cy="2587751"/>
          </a:xfrm>
        </p:spPr>
        <p:txBody>
          <a:bodyPr anchor="b">
            <a:normAutofit/>
          </a:bodyPr>
          <a:lstStyle/>
          <a:p>
            <a:r>
              <a:rPr lang="en-US" sz="4800">
                <a:solidFill>
                  <a:schemeClr val="bg1"/>
                </a:solidFill>
                <a:cs typeface="Calibri Light"/>
              </a:rPr>
              <a:t>Certification Costs </a:t>
            </a:r>
            <a:endParaRPr lang="en-US" sz="4800">
              <a:solidFill>
                <a:schemeClr val="bg1"/>
              </a:solidFill>
            </a:endParaRPr>
          </a:p>
        </p:txBody>
      </p:sp>
      <p:sp>
        <p:nvSpPr>
          <p:cNvPr id="3" name="Content Placeholder 2">
            <a:extLst>
              <a:ext uri="{FF2B5EF4-FFF2-40B4-BE49-F238E27FC236}">
                <a16:creationId xmlns:a16="http://schemas.microsoft.com/office/drawing/2014/main" id="{18E0FA0B-001C-9EA7-59C5-A0DF8DB1F9F2}"/>
              </a:ext>
            </a:extLst>
          </p:cNvPr>
          <p:cNvSpPr>
            <a:spLocks noGrp="1"/>
          </p:cNvSpPr>
          <p:nvPr>
            <p:ph idx="1"/>
          </p:nvPr>
        </p:nvSpPr>
        <p:spPr>
          <a:xfrm>
            <a:off x="786383" y="3471176"/>
            <a:ext cx="4827936" cy="2710168"/>
          </a:xfrm>
        </p:spPr>
        <p:txBody>
          <a:bodyPr vert="horz" lIns="91440" tIns="45720" rIns="91440" bIns="45720" rtlCol="0" anchor="t">
            <a:normAutofit/>
          </a:bodyPr>
          <a:lstStyle/>
          <a:p>
            <a:r>
              <a:rPr lang="en-US" sz="1800">
                <a:solidFill>
                  <a:schemeClr val="bg1"/>
                </a:solidFill>
                <a:cs typeface="Calibri"/>
              </a:rPr>
              <a:t>Fundamental Level </a:t>
            </a:r>
          </a:p>
          <a:p>
            <a:r>
              <a:rPr lang="en-US" sz="1800">
                <a:solidFill>
                  <a:schemeClr val="bg1"/>
                </a:solidFill>
                <a:cs typeface="Calibri"/>
              </a:rPr>
              <a:t>Associate Level </a:t>
            </a:r>
          </a:p>
          <a:p>
            <a:r>
              <a:rPr lang="en-US" sz="1800">
                <a:solidFill>
                  <a:schemeClr val="bg1"/>
                </a:solidFill>
                <a:cs typeface="Calibri"/>
              </a:rPr>
              <a:t>Expert Level</a:t>
            </a:r>
          </a:p>
          <a:p>
            <a:endParaRPr lang="en-US" sz="1800">
              <a:solidFill>
                <a:schemeClr val="bg1"/>
              </a:solidFill>
              <a:cs typeface="Calibri"/>
            </a:endParaRPr>
          </a:p>
        </p:txBody>
      </p:sp>
    </p:spTree>
    <p:extLst>
      <p:ext uri="{BB962C8B-B14F-4D97-AF65-F5344CB8AC3E}">
        <p14:creationId xmlns:p14="http://schemas.microsoft.com/office/powerpoint/2010/main" val="72471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0B767-B6E0-CA1E-7763-FC7731512AFB}"/>
              </a:ext>
            </a:extLst>
          </p:cNvPr>
          <p:cNvSpPr>
            <a:spLocks/>
          </p:cNvSpPr>
          <p:nvPr/>
        </p:nvSpPr>
        <p:spPr bwMode="auto">
          <a:xfrm>
            <a:off x="6516550" y="-35254"/>
            <a:ext cx="734400" cy="734400"/>
          </a:xfrm>
          <a:prstGeom prst="rect">
            <a:avLst/>
          </a:prstGeom>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19" fontAlgn="base">
              <a:spcBef>
                <a:spcPct val="0"/>
              </a:spcBef>
              <a:spcAft>
                <a:spcPct val="0"/>
              </a:spcAft>
              <a:defRPr/>
            </a:pPr>
            <a:r>
              <a:rPr lang="en-GB" sz="2000">
                <a:solidFill>
                  <a:srgbClr val="FFFFFF"/>
                </a:solidFill>
                <a:latin typeface="Segoe UI"/>
                <a:cs typeface="Segoe UI" pitchFamily="34" charset="0"/>
              </a:rPr>
              <a:t> </a:t>
            </a:r>
          </a:p>
        </p:txBody>
      </p:sp>
      <p:sp>
        <p:nvSpPr>
          <p:cNvPr id="13" name="Rectangle 12">
            <a:extLst>
              <a:ext uri="{FF2B5EF4-FFF2-40B4-BE49-F238E27FC236}">
                <a16:creationId xmlns:a16="http://schemas.microsoft.com/office/drawing/2014/main" id="{928746FE-79CD-53D1-892C-10B89A7571EA}"/>
              </a:ext>
            </a:extLst>
          </p:cNvPr>
          <p:cNvSpPr/>
          <p:nvPr/>
        </p:nvSpPr>
        <p:spPr>
          <a:xfrm>
            <a:off x="4284186" y="1102814"/>
            <a:ext cx="7463318" cy="2308324"/>
          </a:xfrm>
          <a:prstGeom prst="rect">
            <a:avLst/>
          </a:prstGeom>
        </p:spPr>
        <p:txBody>
          <a:bodyPr wrap="square" lIns="91440" tIns="45720" rIns="91440" bIns="45720" anchor="t">
            <a:spAutoFit/>
          </a:bodyPr>
          <a:lstStyle/>
          <a:p>
            <a:pPr defTabSz="493824">
              <a:defRPr/>
            </a:pPr>
            <a:r>
              <a:rPr lang="en-GB" sz="1600" b="1" dirty="0">
                <a:effectLst>
                  <a:outerShdw blurRad="38100" dist="38100" dir="2700000" algn="tl">
                    <a:srgbClr val="000000">
                      <a:alpha val="12000"/>
                    </a:srgbClr>
                  </a:outerShdw>
                </a:effectLst>
                <a:ea typeface="+mn-lt"/>
                <a:cs typeface="+mn-lt"/>
              </a:rPr>
              <a:t>Bio</a:t>
            </a:r>
            <a:r>
              <a:rPr lang="en-GB" sz="1600" dirty="0">
                <a:effectLst>
                  <a:outerShdw blurRad="38100" dist="38100" dir="2700000" algn="tl">
                    <a:srgbClr val="000000">
                      <a:alpha val="12000"/>
                    </a:srgbClr>
                  </a:outerShdw>
                </a:effectLst>
                <a:ea typeface="+mn-lt"/>
                <a:cs typeface="+mn-lt"/>
              </a:rPr>
              <a:t>: Alan has been an IT Professional for over 20 years. Specialising in infrastructure, he has a strong focus on cloud services and in particular with Microsoft Azure which he has been using since 2015. Alan works for </a:t>
            </a:r>
            <a:r>
              <a:rPr lang="en-GB" sz="1600" dirty="0" err="1">
                <a:effectLst>
                  <a:outerShdw blurRad="38100" dist="38100" dir="2700000" algn="tl">
                    <a:srgbClr val="000000">
                      <a:alpha val="12000"/>
                    </a:srgbClr>
                  </a:outerShdw>
                </a:effectLst>
                <a:ea typeface="+mn-lt"/>
                <a:cs typeface="+mn-lt"/>
              </a:rPr>
              <a:t>MicroWarehouse</a:t>
            </a:r>
            <a:r>
              <a:rPr lang="en-GB" sz="1600" dirty="0">
                <a:effectLst>
                  <a:outerShdw blurRad="38100" dist="38100" dir="2700000" algn="tl">
                    <a:srgbClr val="000000">
                      <a:alpha val="12000"/>
                    </a:srgbClr>
                  </a:outerShdw>
                </a:effectLst>
                <a:ea typeface="+mn-lt"/>
                <a:cs typeface="+mn-lt"/>
              </a:rPr>
              <a:t>, an Irish cloud aggregator as Azure technical lead. This varied role involves assisting Microsoft partners with pre-sales consultations, solution architecture and delivering sales and technical training. </a:t>
            </a:r>
            <a:endParaRPr lang="en-US" sz="1600" dirty="0">
              <a:ea typeface="+mn-lt"/>
              <a:cs typeface="+mn-lt"/>
            </a:endParaRPr>
          </a:p>
          <a:p>
            <a:pPr defTabSz="493824">
              <a:defRPr/>
            </a:pPr>
            <a:endParaRPr lang="en-GB" sz="1600" dirty="0">
              <a:effectLst>
                <a:outerShdw blurRad="38100" dist="38100" dir="2700000" algn="tl">
                  <a:srgbClr val="000000">
                    <a:alpha val="12000"/>
                  </a:srgbClr>
                </a:outerShdw>
              </a:effectLst>
              <a:ea typeface="+mn-lt"/>
              <a:cs typeface="+mn-lt"/>
            </a:endParaRPr>
          </a:p>
          <a:p>
            <a:pPr defTabSz="493824">
              <a:defRPr/>
            </a:pPr>
            <a:r>
              <a:rPr lang="en-GB" sz="1600" dirty="0">
                <a:effectLst>
                  <a:outerShdw blurRad="38100" dist="38100" dir="2700000" algn="tl">
                    <a:srgbClr val="000000">
                      <a:alpha val="12000"/>
                    </a:srgbClr>
                  </a:outerShdw>
                </a:effectLst>
                <a:ea typeface="+mn-lt"/>
                <a:cs typeface="+mn-lt"/>
              </a:rPr>
              <a:t>Alan is a Microsoft Azure MVP and a Microsoft Certified Trainer. He likes to write blogs on Microsoft Azure and participate in community events.</a:t>
            </a:r>
            <a:endParaRPr lang="en-US" sz="1600" dirty="0">
              <a:ea typeface="+mn-lt"/>
              <a:cs typeface="+mn-lt"/>
            </a:endParaRPr>
          </a:p>
        </p:txBody>
      </p:sp>
      <p:sp>
        <p:nvSpPr>
          <p:cNvPr id="9" name="Text Placeholder 3">
            <a:extLst>
              <a:ext uri="{FF2B5EF4-FFF2-40B4-BE49-F238E27FC236}">
                <a16:creationId xmlns:a16="http://schemas.microsoft.com/office/drawing/2014/main" id="{477DBF00-2CD5-1997-A168-47C4277E8697}"/>
              </a:ext>
            </a:extLst>
          </p:cNvPr>
          <p:cNvSpPr txBox="1">
            <a:spLocks/>
          </p:cNvSpPr>
          <p:nvPr/>
        </p:nvSpPr>
        <p:spPr>
          <a:xfrm>
            <a:off x="4382262" y="493296"/>
            <a:ext cx="7041286" cy="778675"/>
          </a:xfrm>
          <a:prstGeom prst="rect">
            <a:avLst/>
          </a:prstGeom>
          <a:effectLst>
            <a:outerShdw blurRad="660400" sx="102000" sy="102000" algn="ctr" rotWithShape="0">
              <a:srgbClr val="FFFFFF">
                <a:alpha val="18000"/>
              </a:srgbClr>
            </a:outerShdw>
          </a:effectLst>
        </p:spPr>
        <p:txBody>
          <a:bodyPr vert="horz" wrap="square" lIns="0" tIns="0" rIns="0" bIns="0" rtlCol="0" anchor="ctr">
            <a:spAutoFit/>
          </a:bodyPr>
          <a:lstStyle>
            <a:lvl1pPr marL="137187" marR="0" indent="-137187" algn="l" defTabSz="5597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7200" b="0" kern="1200" cap="none" spc="-32" baseline="0" dirty="0">
                <a:ln w="3175">
                  <a:noFill/>
                </a:ln>
                <a:gradFill>
                  <a:gsLst>
                    <a:gs pos="0">
                      <a:schemeClr val="bg1"/>
                    </a:gs>
                    <a:gs pos="99000">
                      <a:srgbClr val="ACDED9"/>
                    </a:gs>
                  </a:gsLst>
                  <a:lin ang="2700000" scaled="0"/>
                </a:gradFill>
                <a:effectLst/>
                <a:latin typeface="+mj-lt"/>
                <a:ea typeface="+mn-ea"/>
                <a:cs typeface="Segoe UI" panose="020B0502040204020203" pitchFamily="34" charset="0"/>
              </a:defRPr>
            </a:lvl1pPr>
            <a:lvl2pPr marL="274370" marR="0" indent="-137187" algn="l" defTabSz="5597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202" kern="1200" spc="0" baseline="0" smtClean="0">
                <a:solidFill>
                  <a:schemeClr val="tx1"/>
                </a:solidFill>
                <a:latin typeface="+mn-lt"/>
                <a:ea typeface="+mn-ea"/>
                <a:cs typeface="+mn-cs"/>
              </a:defRPr>
            </a:lvl2pPr>
            <a:lvl3pPr marL="394409" marR="0" indent="-120036" algn="l" defTabSz="5597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962" kern="1200" spc="0" baseline="0" smtClean="0">
                <a:solidFill>
                  <a:schemeClr val="tx1"/>
                </a:solidFill>
                <a:latin typeface="+mn-lt"/>
                <a:ea typeface="+mn-ea"/>
                <a:cs typeface="+mn-cs"/>
              </a:defRPr>
            </a:lvl3pPr>
            <a:lvl4pPr marL="505871" marR="0" indent="-108606" algn="l" defTabSz="5597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40" kern="1200" spc="0" baseline="0" smtClean="0">
                <a:solidFill>
                  <a:schemeClr val="tx1"/>
                </a:solidFill>
                <a:latin typeface="+mn-lt"/>
                <a:ea typeface="+mn-ea"/>
                <a:cs typeface="+mn-cs"/>
              </a:defRPr>
            </a:lvl4pPr>
            <a:lvl5pPr marL="614475" marR="0" indent="-100982" algn="l" defTabSz="5597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40" kern="1200" spc="0" baseline="0" dirty="0">
                <a:solidFill>
                  <a:schemeClr val="tx1"/>
                </a:solidFill>
                <a:latin typeface="+mn-lt"/>
                <a:ea typeface="+mn-ea"/>
                <a:cs typeface="+mn-cs"/>
              </a:defRPr>
            </a:lvl5pPr>
            <a:lvl6pPr marL="1539306" indent="-139937" algn="l" defTabSz="559746" rtl="0" eaLnBrk="1" latinLnBrk="0" hangingPunct="1">
              <a:spcBef>
                <a:spcPct val="20000"/>
              </a:spcBef>
              <a:buFont typeface="Arial" pitchFamily="34" charset="0"/>
              <a:buChar char="•"/>
              <a:defRPr sz="1202" kern="1200">
                <a:solidFill>
                  <a:schemeClr val="tx1"/>
                </a:solidFill>
                <a:latin typeface="+mn-lt"/>
                <a:ea typeface="+mn-ea"/>
                <a:cs typeface="+mn-cs"/>
              </a:defRPr>
            </a:lvl6pPr>
            <a:lvl7pPr marL="1819181" indent="-139937" algn="l" defTabSz="559746" rtl="0" eaLnBrk="1" latinLnBrk="0" hangingPunct="1">
              <a:spcBef>
                <a:spcPct val="20000"/>
              </a:spcBef>
              <a:buFont typeface="Arial" pitchFamily="34" charset="0"/>
              <a:buChar char="•"/>
              <a:defRPr sz="1202" kern="1200">
                <a:solidFill>
                  <a:schemeClr val="tx1"/>
                </a:solidFill>
                <a:latin typeface="+mn-lt"/>
                <a:ea typeface="+mn-ea"/>
                <a:cs typeface="+mn-cs"/>
              </a:defRPr>
            </a:lvl7pPr>
            <a:lvl8pPr marL="2099052" indent="-139937" algn="l" defTabSz="559746" rtl="0" eaLnBrk="1" latinLnBrk="0" hangingPunct="1">
              <a:spcBef>
                <a:spcPct val="20000"/>
              </a:spcBef>
              <a:buFont typeface="Arial" pitchFamily="34" charset="0"/>
              <a:buChar char="•"/>
              <a:defRPr sz="1202" kern="1200">
                <a:solidFill>
                  <a:schemeClr val="tx1"/>
                </a:solidFill>
                <a:latin typeface="+mn-lt"/>
                <a:ea typeface="+mn-ea"/>
                <a:cs typeface="+mn-cs"/>
              </a:defRPr>
            </a:lvl8pPr>
            <a:lvl9pPr marL="2378927" indent="-139937" algn="l" defTabSz="559746" rtl="0" eaLnBrk="1" latinLnBrk="0" hangingPunct="1">
              <a:spcBef>
                <a:spcPct val="20000"/>
              </a:spcBef>
              <a:buFont typeface="Arial" pitchFamily="34" charset="0"/>
              <a:buChar char="•"/>
              <a:defRPr sz="1202" kern="1200">
                <a:solidFill>
                  <a:schemeClr val="tx1"/>
                </a:solidFill>
                <a:latin typeface="+mn-lt"/>
                <a:ea typeface="+mn-ea"/>
                <a:cs typeface="+mn-cs"/>
              </a:defRPr>
            </a:lvl9pPr>
          </a:lstStyle>
          <a:p>
            <a:pPr marL="0" indent="0">
              <a:buNone/>
              <a:defRPr/>
            </a:pPr>
            <a:r>
              <a:rPr lang="it-IT" sz="2300" dirty="0">
                <a:solidFill>
                  <a:schemeClr val="tx1"/>
                </a:solidFill>
                <a:latin typeface="Segoe UI Semibold"/>
                <a:cs typeface="Segoe UI"/>
              </a:rPr>
              <a:t>Alan Kinane</a:t>
            </a:r>
            <a:r>
              <a:rPr kumimoji="0" lang="it-IT" sz="2300" b="0" i="0" u="none" strike="noStrike" kern="1200" cap="none" spc="-32" normalizeH="0" baseline="0" noProof="0" dirty="0">
                <a:ln w="3175">
                  <a:noFill/>
                </a:ln>
                <a:solidFill>
                  <a:schemeClr val="tx1"/>
                </a:solidFill>
                <a:effectLst/>
                <a:uLnTx/>
                <a:uFillTx/>
                <a:latin typeface="Segoe UI Semibold"/>
                <a:ea typeface="+mn-ea"/>
                <a:cs typeface="Segoe UI"/>
              </a:rPr>
              <a:t> (Azure MVP)</a:t>
            </a:r>
          </a:p>
          <a:p>
            <a:pPr marL="0" marR="0" lvl="0" indent="0" algn="l" defTabSz="559746"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it-IT" sz="2300" b="0" i="0" u="none" strike="noStrike" kern="1200" cap="none" spc="-32" normalizeH="0" baseline="0" noProof="0" dirty="0">
              <a:ln w="3175">
                <a:noFill/>
              </a:ln>
              <a:solidFill>
                <a:schemeClr val="tx1"/>
              </a:solidFill>
              <a:effectLst/>
              <a:uLnTx/>
              <a:uFillTx/>
              <a:latin typeface="Segoe UI Semibold"/>
              <a:cs typeface="Segoe UI" panose="020B0502040204020203" pitchFamily="34" charset="0"/>
            </a:endParaRPr>
          </a:p>
        </p:txBody>
      </p:sp>
      <p:grpSp>
        <p:nvGrpSpPr>
          <p:cNvPr id="14" name="Group 13">
            <a:extLst>
              <a:ext uri="{FF2B5EF4-FFF2-40B4-BE49-F238E27FC236}">
                <a16:creationId xmlns:a16="http://schemas.microsoft.com/office/drawing/2014/main" id="{E9EBF277-D583-9AC0-E9D0-93AE5B67BF57}"/>
              </a:ext>
            </a:extLst>
          </p:cNvPr>
          <p:cNvGrpSpPr/>
          <p:nvPr/>
        </p:nvGrpSpPr>
        <p:grpSpPr>
          <a:xfrm>
            <a:off x="5675708" y="3724353"/>
            <a:ext cx="4878357" cy="355309"/>
            <a:chOff x="6766790" y="2389458"/>
            <a:chExt cx="4878357" cy="355309"/>
          </a:xfrm>
        </p:grpSpPr>
        <p:pic>
          <p:nvPicPr>
            <p:cNvPr id="15" name="Picture 14">
              <a:extLst>
                <a:ext uri="{FF2B5EF4-FFF2-40B4-BE49-F238E27FC236}">
                  <a16:creationId xmlns:a16="http://schemas.microsoft.com/office/drawing/2014/main" id="{2C4E9D23-3C32-34E5-E902-D51C47A84D4E}"/>
                </a:ext>
              </a:extLst>
            </p:cNvPr>
            <p:cNvPicPr>
              <a:picLocks noChangeAspect="1"/>
            </p:cNvPicPr>
            <p:nvPr/>
          </p:nvPicPr>
          <p:blipFill>
            <a:blip r:embed="rId2"/>
            <a:stretch>
              <a:fillRect/>
            </a:stretch>
          </p:blipFill>
          <p:spPr>
            <a:xfrm>
              <a:off x="6766790" y="2389458"/>
              <a:ext cx="437573" cy="355309"/>
            </a:xfrm>
            <a:prstGeom prst="rect">
              <a:avLst/>
            </a:prstGeom>
          </p:spPr>
        </p:pic>
        <p:sp>
          <p:nvSpPr>
            <p:cNvPr id="16" name="Rectangle 15">
              <a:extLst>
                <a:ext uri="{FF2B5EF4-FFF2-40B4-BE49-F238E27FC236}">
                  <a16:creationId xmlns:a16="http://schemas.microsoft.com/office/drawing/2014/main" id="{D923E6AF-4E72-0D14-0390-64E65DA68729}"/>
                </a:ext>
              </a:extLst>
            </p:cNvPr>
            <p:cNvSpPr/>
            <p:nvPr/>
          </p:nvSpPr>
          <p:spPr bwMode="auto">
            <a:xfrm>
              <a:off x="7220145" y="2419166"/>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light"/>
                  <a:hlinkClick r:id="rId3">
                    <a:extLst>
                      <a:ext uri="{A12FA001-AC4F-418D-AE19-62706E023703}">
                        <ahyp:hlinkClr xmlns:ahyp="http://schemas.microsoft.com/office/drawing/2018/hyperlinkcolor" val="tx"/>
                      </a:ext>
                    </a:extLst>
                  </a:hlinkClick>
                </a:rPr>
                <a:t>@</a:t>
              </a:r>
              <a:r>
                <a:rPr lang="en-US" sz="1400">
                  <a:solidFill>
                    <a:schemeClr val="tx2"/>
                  </a:solidFill>
                  <a:latin typeface="Segoe UI Semilight"/>
                  <a:hlinkClick r:id="rId3">
                    <a:extLst>
                      <a:ext uri="{A12FA001-AC4F-418D-AE19-62706E023703}">
                        <ahyp:hlinkClr xmlns:ahyp="http://schemas.microsoft.com/office/drawing/2018/hyperlinkcolor" val="tx"/>
                      </a:ext>
                    </a:extLst>
                  </a:hlinkClick>
                </a:rPr>
                <a:t>azure_alan</a:t>
              </a:r>
              <a:endParaRPr kumimoji="0" lang="en-US" sz="1400" b="0" i="0" u="none" strike="noStrike" kern="1200" cap="none" spc="0" normalizeH="0" baseline="0" noProof="0">
                <a:ln>
                  <a:noFill/>
                </a:ln>
                <a:solidFill>
                  <a:schemeClr val="tx2"/>
                </a:solidFill>
                <a:effectLst/>
                <a:uLnTx/>
                <a:uFillTx/>
                <a:latin typeface="Segoe Pro" charset="0"/>
                <a:ea typeface="Segoe Pro" charset="0"/>
                <a:cs typeface="Segoe Pro" charset="0"/>
              </a:endParaRPr>
            </a:p>
          </p:txBody>
        </p:sp>
      </p:grpSp>
      <p:grpSp>
        <p:nvGrpSpPr>
          <p:cNvPr id="17" name="Group 16">
            <a:extLst>
              <a:ext uri="{FF2B5EF4-FFF2-40B4-BE49-F238E27FC236}">
                <a16:creationId xmlns:a16="http://schemas.microsoft.com/office/drawing/2014/main" id="{99297578-88F4-F149-D4F3-6E7CB1199B97}"/>
              </a:ext>
            </a:extLst>
          </p:cNvPr>
          <p:cNvGrpSpPr/>
          <p:nvPr/>
        </p:nvGrpSpPr>
        <p:grpSpPr>
          <a:xfrm>
            <a:off x="6081289" y="4267704"/>
            <a:ext cx="4805191" cy="379859"/>
            <a:chOff x="6766214" y="3049980"/>
            <a:chExt cx="4805191" cy="379859"/>
          </a:xfrm>
        </p:grpSpPr>
        <p:pic>
          <p:nvPicPr>
            <p:cNvPr id="18" name="Picture 17">
              <a:extLst>
                <a:ext uri="{FF2B5EF4-FFF2-40B4-BE49-F238E27FC236}">
                  <a16:creationId xmlns:a16="http://schemas.microsoft.com/office/drawing/2014/main" id="{D0ECB873-926C-F999-78FC-05D95887298D}"/>
                </a:ext>
              </a:extLst>
            </p:cNvPr>
            <p:cNvPicPr>
              <a:picLocks noChangeAspect="1"/>
            </p:cNvPicPr>
            <p:nvPr/>
          </p:nvPicPr>
          <p:blipFill rotWithShape="1">
            <a:blip r:embed="rId4"/>
            <a:srcRect r="66992"/>
            <a:stretch/>
          </p:blipFill>
          <p:spPr>
            <a:xfrm>
              <a:off x="6766214" y="3049980"/>
              <a:ext cx="398861" cy="269586"/>
            </a:xfrm>
            <a:prstGeom prst="rect">
              <a:avLst/>
            </a:prstGeom>
          </p:spPr>
        </p:pic>
        <p:sp>
          <p:nvSpPr>
            <p:cNvPr id="19" name="Rectangle 18">
              <a:extLst>
                <a:ext uri="{FF2B5EF4-FFF2-40B4-BE49-F238E27FC236}">
                  <a16:creationId xmlns:a16="http://schemas.microsoft.com/office/drawing/2014/main" id="{61965C14-EBB9-007C-5675-C0685CC85737}"/>
                </a:ext>
              </a:extLst>
            </p:cNvPr>
            <p:cNvSpPr/>
            <p:nvPr/>
          </p:nvSpPr>
          <p:spPr bwMode="auto">
            <a:xfrm>
              <a:off x="7146403" y="3136376"/>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sng" strike="noStrike" kern="1200" cap="none" spc="0" normalizeH="0" baseline="0" noProof="0">
                  <a:ln>
                    <a:noFill/>
                  </a:ln>
                  <a:solidFill>
                    <a:schemeClr val="tx2"/>
                  </a:solidFill>
                  <a:effectLst/>
                  <a:uLnTx/>
                  <a:uFillTx/>
                  <a:latin typeface="Segoe UI Semilight"/>
                  <a:hlinkClick r:id="rId5">
                    <a:extLst>
                      <a:ext uri="{A12FA001-AC4F-418D-AE19-62706E023703}">
                        <ahyp:hlinkClr xmlns:ahyp="http://schemas.microsoft.com/office/drawing/2018/hyperlinkcolor" val="tx"/>
                      </a:ext>
                    </a:extLst>
                  </a:hlinkClick>
                </a:rPr>
                <a:t>http://www.youtube.com</a:t>
              </a:r>
              <a:r>
                <a:rPr lang="en-US" sz="1400" u="sng">
                  <a:solidFill>
                    <a:schemeClr val="tx2"/>
                  </a:solidFill>
                  <a:latin typeface="Segoe UI Semilight"/>
                  <a:hlinkClick r:id="rId5">
                    <a:extLst>
                      <a:ext uri="{A12FA001-AC4F-418D-AE19-62706E023703}">
                        <ahyp:hlinkClr xmlns:ahyp="http://schemas.microsoft.com/office/drawing/2018/hyperlinkcolor" val="tx"/>
                      </a:ext>
                    </a:extLst>
                  </a:hlinkClick>
                </a:rPr>
                <a:t>/@azure_alan</a:t>
              </a:r>
              <a:endParaRPr lang="en-US" sz="1400" u="sng">
                <a:solidFill>
                  <a:schemeClr val="tx2"/>
                </a:solidFill>
                <a:latin typeface="Segoe UI Semiligh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Pro" charset="0"/>
                <a:ea typeface="Segoe Pro" charset="0"/>
                <a:cs typeface="Segoe Pro" charset="0"/>
              </a:endParaRPr>
            </a:p>
          </p:txBody>
        </p:sp>
      </p:grpSp>
      <p:pic>
        <p:nvPicPr>
          <p:cNvPr id="29" name="Picture 28" descr="A picture containing drawing&#10;&#10;Description automatically generated">
            <a:extLst>
              <a:ext uri="{FF2B5EF4-FFF2-40B4-BE49-F238E27FC236}">
                <a16:creationId xmlns:a16="http://schemas.microsoft.com/office/drawing/2014/main" id="{2FF3C5E4-FC5D-1A97-E6AF-33CF3B7BF4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820" y="245470"/>
            <a:ext cx="2231180" cy="1134901"/>
          </a:xfrm>
          <a:prstGeom prst="rect">
            <a:avLst/>
          </a:prstGeom>
        </p:spPr>
      </p:pic>
      <p:grpSp>
        <p:nvGrpSpPr>
          <p:cNvPr id="30" name="Group 29">
            <a:extLst>
              <a:ext uri="{FF2B5EF4-FFF2-40B4-BE49-F238E27FC236}">
                <a16:creationId xmlns:a16="http://schemas.microsoft.com/office/drawing/2014/main" id="{3A4D6E39-8FD4-FB1E-BD38-FE5E8608427A}"/>
              </a:ext>
            </a:extLst>
          </p:cNvPr>
          <p:cNvGrpSpPr/>
          <p:nvPr/>
        </p:nvGrpSpPr>
        <p:grpSpPr>
          <a:xfrm>
            <a:off x="7691828" y="3647436"/>
            <a:ext cx="4860922" cy="466227"/>
            <a:chOff x="4112355" y="4485855"/>
            <a:chExt cx="4860922" cy="466227"/>
          </a:xfrm>
        </p:grpSpPr>
        <p:sp>
          <p:nvSpPr>
            <p:cNvPr id="31" name="Rectangle 30">
              <a:extLst>
                <a:ext uri="{FF2B5EF4-FFF2-40B4-BE49-F238E27FC236}">
                  <a16:creationId xmlns:a16="http://schemas.microsoft.com/office/drawing/2014/main" id="{9851D400-37AE-3AB3-2ADD-9AA7D41F04E3}"/>
                </a:ext>
              </a:extLst>
            </p:cNvPr>
            <p:cNvSpPr/>
            <p:nvPr/>
          </p:nvSpPr>
          <p:spPr bwMode="auto">
            <a:xfrm>
              <a:off x="4548275" y="4485855"/>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400" b="0" i="0" u="none" strike="noStrike" kern="1200" cap="none" spc="0" normalizeH="0" baseline="0" noProof="0">
                <a:ln>
                  <a:noFill/>
                </a:ln>
                <a:solidFill>
                  <a:schemeClr val="tx1"/>
                </a:solidFill>
                <a:effectLst/>
                <a:uLnTx/>
                <a:uFillTx/>
                <a:latin typeface="Segoe Pro" charset="0"/>
                <a:ea typeface="Segoe Pro" charset="0"/>
                <a:cs typeface="Segoe Pro"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1400">
                <a:solidFill>
                  <a:schemeClr val="tx1"/>
                </a:solidFill>
                <a:latin typeface="Segoe Pro" charset="0"/>
                <a:ea typeface="Segoe Pro" charset="0"/>
                <a:cs typeface="Segoe Pro"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sng" strike="noStrike" kern="1200" cap="none" spc="0" normalizeH="0" baseline="0" noProof="0">
                  <a:ln>
                    <a:noFill/>
                  </a:ln>
                  <a:solidFill>
                    <a:schemeClr val="tx2"/>
                  </a:solidFill>
                  <a:effectLst/>
                  <a:uLnTx/>
                  <a:uFillTx/>
                  <a:latin typeface="Segoe Pro"/>
                  <a:ea typeface="Segoe Pro" charset="0"/>
                  <a:cs typeface="Segoe Pro" charset="0"/>
                  <a:hlinkClick r:id="rId7">
                    <a:extLst>
                      <a:ext uri="{A12FA001-AC4F-418D-AE19-62706E023703}">
                        <ahyp:hlinkClr xmlns:ahyp="http://schemas.microsoft.com/office/drawing/2018/hyperlinkcolor" val="tx"/>
                      </a:ext>
                    </a:extLst>
                  </a:hlinkClick>
                </a:rPr>
                <a:t>https://</a:t>
              </a:r>
              <a:r>
                <a:rPr lang="en-US" sz="1400" u="sng">
                  <a:solidFill>
                    <a:schemeClr val="tx2"/>
                  </a:solidFill>
                  <a:latin typeface="Segoe Pro"/>
                  <a:ea typeface="Segoe Pro" charset="0"/>
                  <a:cs typeface="Segoe Pro" charset="0"/>
                  <a:hlinkClick r:id="rId7">
                    <a:extLst>
                      <a:ext uri="{A12FA001-AC4F-418D-AE19-62706E023703}">
                        <ahyp:hlinkClr xmlns:ahyp="http://schemas.microsoft.com/office/drawing/2018/hyperlinkcolor" val="tx"/>
                      </a:ext>
                    </a:extLst>
                  </a:hlinkClick>
                </a:rPr>
                <a:t>azurealan.ie</a:t>
              </a:r>
              <a:endParaRPr lang="en-US" sz="1400" b="0" i="0" u="sng" strike="noStrike" kern="1200" cap="none" spc="0" normalizeH="0" baseline="0" noProof="0">
                <a:ln>
                  <a:noFill/>
                </a:ln>
                <a:solidFill>
                  <a:schemeClr val="tx2"/>
                </a:solidFill>
                <a:effectLst/>
                <a:uLnTx/>
                <a:uFillTx/>
                <a:latin typeface="Segoe Pro"/>
                <a:ea typeface="Segoe Pro" charset="0"/>
                <a:cs typeface="Segoe Pro" charset="0"/>
                <a:hlinkClick r:id="rId7">
                  <a:extLst>
                    <a:ext uri="{A12FA001-AC4F-418D-AE19-62706E023703}">
                      <ahyp:hlinkClr xmlns:ahyp="http://schemas.microsoft.com/office/drawing/2018/hyperlinkcolor" val="tx"/>
                    </a:ext>
                  </a:extLst>
                </a:hlinkClick>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Pro" charset="0"/>
                <a:ea typeface="Segoe Pro" charset="0"/>
                <a:cs typeface="Segoe Pro" charset="0"/>
              </a:endParaRPr>
            </a:p>
          </p:txBody>
        </p:sp>
        <p:pic>
          <p:nvPicPr>
            <p:cNvPr id="32" name="Graphic 31" descr="World">
              <a:extLst>
                <a:ext uri="{FF2B5EF4-FFF2-40B4-BE49-F238E27FC236}">
                  <a16:creationId xmlns:a16="http://schemas.microsoft.com/office/drawing/2014/main" id="{C0234D41-E4FA-86C4-48D0-4A0964A1BE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12355" y="4529927"/>
              <a:ext cx="422155" cy="422155"/>
            </a:xfrm>
            <a:prstGeom prst="rect">
              <a:avLst/>
            </a:prstGeom>
          </p:spPr>
        </p:pic>
      </p:grpSp>
      <p:pic>
        <p:nvPicPr>
          <p:cNvPr id="1026" name="Picture 2" descr="Microsoft Certified: Cybersecurity Architect Expert">
            <a:extLst>
              <a:ext uri="{FF2B5EF4-FFF2-40B4-BE49-F238E27FC236}">
                <a16:creationId xmlns:a16="http://schemas.microsoft.com/office/drawing/2014/main" id="{56000D5A-FD1A-0045-FE0F-2EC53463851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91766" y="4876840"/>
            <a:ext cx="722110" cy="7405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Azure Solutions Architect Expert">
            <a:extLst>
              <a:ext uri="{FF2B5EF4-FFF2-40B4-BE49-F238E27FC236}">
                <a16:creationId xmlns:a16="http://schemas.microsoft.com/office/drawing/2014/main" id="{36ABB66C-D407-0BE2-E2F1-98FA73C166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38701" y="4874640"/>
            <a:ext cx="758980" cy="734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icrosoft Certified: Azure Administrator Associate">
            <a:extLst>
              <a:ext uri="{FF2B5EF4-FFF2-40B4-BE49-F238E27FC236}">
                <a16:creationId xmlns:a16="http://schemas.microsoft.com/office/drawing/2014/main" id="{4DE14D47-7DA8-A6B9-454E-5D683C18E6C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05840" y="4874640"/>
            <a:ext cx="758980" cy="7344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icrosoft Certified: Azure Virtual Desktop Specialty">
            <a:extLst>
              <a:ext uri="{FF2B5EF4-FFF2-40B4-BE49-F238E27FC236}">
                <a16:creationId xmlns:a16="http://schemas.microsoft.com/office/drawing/2014/main" id="{8E14029F-4322-C7A8-A05A-28D50545255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330566" y="4876840"/>
            <a:ext cx="758980" cy="74054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icrosoft Certified Trainer 2022-2023">
            <a:extLst>
              <a:ext uri="{FF2B5EF4-FFF2-40B4-BE49-F238E27FC236}">
                <a16:creationId xmlns:a16="http://schemas.microsoft.com/office/drawing/2014/main" id="{14CC4240-6062-8896-0984-E6C9135DD74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43548" y="245470"/>
            <a:ext cx="1134900" cy="11349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Microsoft Certified: Azure Security Engineer Associate">
            <a:extLst>
              <a:ext uri="{FF2B5EF4-FFF2-40B4-BE49-F238E27FC236}">
                <a16:creationId xmlns:a16="http://schemas.microsoft.com/office/drawing/2014/main" id="{3F6EDFC1-2E97-B1C1-1879-51210E41EB4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89492" y="4871195"/>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a:extLst>
              <a:ext uri="{FF2B5EF4-FFF2-40B4-BE49-F238E27FC236}">
                <a16:creationId xmlns:a16="http://schemas.microsoft.com/office/drawing/2014/main" id="{BF223373-F4E4-7262-2FCA-529FB64EC93F}"/>
              </a:ext>
            </a:extLst>
          </p:cNvPr>
          <p:cNvPicPr>
            <a:picLocks noGrp="1" noChangeAspect="1"/>
          </p:cNvPicPr>
          <p:nvPr>
            <p:ph type="pic" sz="quarter" idx="11"/>
          </p:nvPr>
        </p:nvPicPr>
        <p:blipFill rotWithShape="1">
          <a:blip r:embed="rId16"/>
          <a:srcRect t="80" b="80"/>
          <a:stretch/>
        </p:blipFill>
        <p:spPr>
          <a:xfrm>
            <a:off x="1368807" y="2300403"/>
            <a:ext cx="2549483" cy="2587394"/>
          </a:xfrm>
        </p:spPr>
      </p:pic>
      <p:pic>
        <p:nvPicPr>
          <p:cNvPr id="21" name="Picture 21" descr="A picture containing text, blue, sign&#10;&#10;Description automatically generated">
            <a:extLst>
              <a:ext uri="{FF2B5EF4-FFF2-40B4-BE49-F238E27FC236}">
                <a16:creationId xmlns:a16="http://schemas.microsoft.com/office/drawing/2014/main" id="{F3667D1C-EC97-B5B9-F156-9C541F5D9DEC}"/>
              </a:ext>
            </a:extLst>
          </p:cNvPr>
          <p:cNvPicPr>
            <a:picLocks noChangeAspect="1"/>
          </p:cNvPicPr>
          <p:nvPr/>
        </p:nvPicPr>
        <p:blipFill>
          <a:blip r:embed="rId17"/>
          <a:stretch>
            <a:fillRect/>
          </a:stretch>
        </p:blipFill>
        <p:spPr>
          <a:xfrm>
            <a:off x="6521706" y="4874804"/>
            <a:ext cx="727895" cy="734040"/>
          </a:xfrm>
          <a:prstGeom prst="rect">
            <a:avLst/>
          </a:prstGeom>
        </p:spPr>
      </p:pic>
      <p:pic>
        <p:nvPicPr>
          <p:cNvPr id="22" name="Picture 22" descr="A picture containing text, sign, blue&#10;&#10;Description automatically generated">
            <a:extLst>
              <a:ext uri="{FF2B5EF4-FFF2-40B4-BE49-F238E27FC236}">
                <a16:creationId xmlns:a16="http://schemas.microsoft.com/office/drawing/2014/main" id="{5FF06A88-4247-574E-957A-BE0371054A85}"/>
              </a:ext>
            </a:extLst>
          </p:cNvPr>
          <p:cNvPicPr>
            <a:picLocks noChangeAspect="1"/>
          </p:cNvPicPr>
          <p:nvPr/>
        </p:nvPicPr>
        <p:blipFill>
          <a:blip r:embed="rId18"/>
          <a:stretch>
            <a:fillRect/>
          </a:stretch>
        </p:blipFill>
        <p:spPr>
          <a:xfrm>
            <a:off x="9754062" y="4874803"/>
            <a:ext cx="734042" cy="727897"/>
          </a:xfrm>
          <a:prstGeom prst="rect">
            <a:avLst/>
          </a:prstGeom>
        </p:spPr>
      </p:pic>
      <p:pic>
        <p:nvPicPr>
          <p:cNvPr id="23" name="Picture 25" descr="A picture containing text, sign&#10;&#10;Description automatically generated">
            <a:extLst>
              <a:ext uri="{FF2B5EF4-FFF2-40B4-BE49-F238E27FC236}">
                <a16:creationId xmlns:a16="http://schemas.microsoft.com/office/drawing/2014/main" id="{E1D57571-87A1-73E0-14C1-EC243CBCBD05}"/>
              </a:ext>
            </a:extLst>
          </p:cNvPr>
          <p:cNvPicPr>
            <a:picLocks noChangeAspect="1"/>
          </p:cNvPicPr>
          <p:nvPr/>
        </p:nvPicPr>
        <p:blipFill>
          <a:blip r:embed="rId19"/>
          <a:stretch>
            <a:fillRect/>
          </a:stretch>
        </p:blipFill>
        <p:spPr>
          <a:xfrm>
            <a:off x="8903109" y="4871884"/>
            <a:ext cx="733733" cy="733734"/>
          </a:xfrm>
          <a:prstGeom prst="rect">
            <a:avLst/>
          </a:prstGeom>
        </p:spPr>
      </p:pic>
      <p:pic>
        <p:nvPicPr>
          <p:cNvPr id="26" name="Picture 32" descr="A picture containing text, sign, outdoor, blue&#10;&#10;Description automatically generated">
            <a:extLst>
              <a:ext uri="{FF2B5EF4-FFF2-40B4-BE49-F238E27FC236}">
                <a16:creationId xmlns:a16="http://schemas.microsoft.com/office/drawing/2014/main" id="{91BE75D8-621D-A277-9E07-79D6B6DC0DD3}"/>
              </a:ext>
            </a:extLst>
          </p:cNvPr>
          <p:cNvPicPr>
            <a:picLocks noChangeAspect="1"/>
          </p:cNvPicPr>
          <p:nvPr/>
        </p:nvPicPr>
        <p:blipFill>
          <a:blip r:embed="rId20"/>
          <a:stretch>
            <a:fillRect/>
          </a:stretch>
        </p:blipFill>
        <p:spPr>
          <a:xfrm>
            <a:off x="10600865" y="4873574"/>
            <a:ext cx="730354" cy="730354"/>
          </a:xfrm>
          <a:prstGeom prst="rect">
            <a:avLst/>
          </a:prstGeom>
        </p:spPr>
      </p:pic>
    </p:spTree>
    <p:extLst>
      <p:ext uri="{BB962C8B-B14F-4D97-AF65-F5344CB8AC3E}">
        <p14:creationId xmlns:p14="http://schemas.microsoft.com/office/powerpoint/2010/main" val="28330782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olor Cover">
            <a:extLst>
              <a:ext uri="{FF2B5EF4-FFF2-40B4-BE49-F238E27FC236}">
                <a16:creationId xmlns:a16="http://schemas.microsoft.com/office/drawing/2014/main" id="{FDDE486D-EC09-4733-AE74-2A4C40543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578"/>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18">
            <a:extLst>
              <a:ext uri="{FF2B5EF4-FFF2-40B4-BE49-F238E27FC236}">
                <a16:creationId xmlns:a16="http://schemas.microsoft.com/office/drawing/2014/main" id="{16EE1D2D-BC0B-46D1-9F03-BBE8CD24BC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0" name="Color">
              <a:extLst>
                <a:ext uri="{FF2B5EF4-FFF2-40B4-BE49-F238E27FC236}">
                  <a16:creationId xmlns:a16="http://schemas.microsoft.com/office/drawing/2014/main" id="{06DE9A07-2825-4373-B4B2-F947E3EA75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olor">
              <a:extLst>
                <a:ext uri="{FF2B5EF4-FFF2-40B4-BE49-F238E27FC236}">
                  <a16:creationId xmlns:a16="http://schemas.microsoft.com/office/drawing/2014/main" id="{B3BEAE80-CFF3-48F6-BAB1-BC8398EE7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10">
            <a:extLst>
              <a:ext uri="{FF2B5EF4-FFF2-40B4-BE49-F238E27FC236}">
                <a16:creationId xmlns:a16="http://schemas.microsoft.com/office/drawing/2014/main" id="{DE16932B-86EE-7695-77F8-54E8D9FAEE41}"/>
              </a:ext>
            </a:extLst>
          </p:cNvPr>
          <p:cNvPicPr>
            <a:picLocks noChangeAspect="1"/>
          </p:cNvPicPr>
          <p:nvPr/>
        </p:nvPicPr>
        <p:blipFill>
          <a:blip r:embed="rId2"/>
          <a:stretch>
            <a:fillRect/>
          </a:stretch>
        </p:blipFill>
        <p:spPr>
          <a:xfrm>
            <a:off x="7132501" y="362563"/>
            <a:ext cx="3986315" cy="1375278"/>
          </a:xfrm>
          <a:prstGeom prst="rect">
            <a:avLst/>
          </a:prstGeom>
        </p:spPr>
      </p:pic>
      <p:pic>
        <p:nvPicPr>
          <p:cNvPr id="8" name="Picture 8">
            <a:extLst>
              <a:ext uri="{FF2B5EF4-FFF2-40B4-BE49-F238E27FC236}">
                <a16:creationId xmlns:a16="http://schemas.microsoft.com/office/drawing/2014/main" id="{45D36E1D-8772-D044-05F4-70B146E304ED}"/>
              </a:ext>
            </a:extLst>
          </p:cNvPr>
          <p:cNvPicPr>
            <a:picLocks noChangeAspect="1"/>
          </p:cNvPicPr>
          <p:nvPr/>
        </p:nvPicPr>
        <p:blipFill>
          <a:blip r:embed="rId3"/>
          <a:stretch>
            <a:fillRect/>
          </a:stretch>
        </p:blipFill>
        <p:spPr>
          <a:xfrm>
            <a:off x="7133597" y="2282685"/>
            <a:ext cx="3986315" cy="697605"/>
          </a:xfrm>
          <a:prstGeom prst="rect">
            <a:avLst/>
          </a:prstGeom>
        </p:spPr>
      </p:pic>
      <p:pic>
        <p:nvPicPr>
          <p:cNvPr id="7" name="Picture 7">
            <a:extLst>
              <a:ext uri="{FF2B5EF4-FFF2-40B4-BE49-F238E27FC236}">
                <a16:creationId xmlns:a16="http://schemas.microsoft.com/office/drawing/2014/main" id="{136253C5-500B-FA11-9586-1BEBB3D4124A}"/>
              </a:ext>
            </a:extLst>
          </p:cNvPr>
          <p:cNvPicPr>
            <a:picLocks noChangeAspect="1"/>
          </p:cNvPicPr>
          <p:nvPr/>
        </p:nvPicPr>
        <p:blipFill>
          <a:blip r:embed="rId4"/>
          <a:stretch>
            <a:fillRect/>
          </a:stretch>
        </p:blipFill>
        <p:spPr>
          <a:xfrm>
            <a:off x="7133597" y="3933733"/>
            <a:ext cx="3986315" cy="558084"/>
          </a:xfrm>
          <a:prstGeom prst="rect">
            <a:avLst/>
          </a:prstGeom>
        </p:spPr>
      </p:pic>
      <p:grpSp>
        <p:nvGrpSpPr>
          <p:cNvPr id="87" name="Group 22">
            <a:extLst>
              <a:ext uri="{FF2B5EF4-FFF2-40B4-BE49-F238E27FC236}">
                <a16:creationId xmlns:a16="http://schemas.microsoft.com/office/drawing/2014/main" id="{4676B60F-98A6-4A65-98EA-6E1CEB649D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88" name="Freeform: Shape 23">
              <a:extLst>
                <a:ext uri="{FF2B5EF4-FFF2-40B4-BE49-F238E27FC236}">
                  <a16:creationId xmlns:a16="http://schemas.microsoft.com/office/drawing/2014/main" id="{60389BEA-7799-4423-A728-AE2BF8E96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24">
              <a:extLst>
                <a:ext uri="{FF2B5EF4-FFF2-40B4-BE49-F238E27FC236}">
                  <a16:creationId xmlns:a16="http://schemas.microsoft.com/office/drawing/2014/main" id="{7E398201-1204-4724-A20A-4F169B177C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Freeform: Shape 25">
              <a:extLst>
                <a:ext uri="{FF2B5EF4-FFF2-40B4-BE49-F238E27FC236}">
                  <a16:creationId xmlns:a16="http://schemas.microsoft.com/office/drawing/2014/main" id="{ED91B5A2-B236-4592-8C80-71260263D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Freeform: Shape 26">
              <a:extLst>
                <a:ext uri="{FF2B5EF4-FFF2-40B4-BE49-F238E27FC236}">
                  <a16:creationId xmlns:a16="http://schemas.microsoft.com/office/drawing/2014/main" id="{0630FACA-D2FD-4E26-80A1-360C0CA13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27">
              <a:extLst>
                <a:ext uri="{FF2B5EF4-FFF2-40B4-BE49-F238E27FC236}">
                  <a16:creationId xmlns:a16="http://schemas.microsoft.com/office/drawing/2014/main" id="{40661DB5-ADF3-403D-82B2-271AB761B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Freeform: Shape 28">
              <a:extLst>
                <a:ext uri="{FF2B5EF4-FFF2-40B4-BE49-F238E27FC236}">
                  <a16:creationId xmlns:a16="http://schemas.microsoft.com/office/drawing/2014/main" id="{E946864B-CC35-4F10-8C0F-FBA8EA88E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Freeform: Shape 29">
              <a:extLst>
                <a:ext uri="{FF2B5EF4-FFF2-40B4-BE49-F238E27FC236}">
                  <a16:creationId xmlns:a16="http://schemas.microsoft.com/office/drawing/2014/main" id="{E4289C2F-6737-4F4A-AA7B-99532294B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D37F194-7BCD-8394-54F3-AAFBBFAF3C98}"/>
              </a:ext>
            </a:extLst>
          </p:cNvPr>
          <p:cNvSpPr>
            <a:spLocks noGrp="1"/>
          </p:cNvSpPr>
          <p:nvPr>
            <p:ph type="title"/>
          </p:nvPr>
        </p:nvSpPr>
        <p:spPr>
          <a:xfrm>
            <a:off x="786384" y="841249"/>
            <a:ext cx="5562787" cy="2865125"/>
          </a:xfrm>
        </p:spPr>
        <p:txBody>
          <a:bodyPr anchor="b">
            <a:normAutofit/>
          </a:bodyPr>
          <a:lstStyle/>
          <a:p>
            <a:r>
              <a:rPr lang="en-US" sz="4800">
                <a:solidFill>
                  <a:schemeClr val="bg1"/>
                </a:solidFill>
                <a:cs typeface="Calibri Light"/>
              </a:rPr>
              <a:t>Ways of Getting Discounts </a:t>
            </a:r>
            <a:endParaRPr lang="en-US" sz="4800">
              <a:solidFill>
                <a:schemeClr val="bg1"/>
              </a:solidFill>
            </a:endParaRPr>
          </a:p>
        </p:txBody>
      </p:sp>
      <p:sp>
        <p:nvSpPr>
          <p:cNvPr id="6" name="Content Placeholder 5">
            <a:extLst>
              <a:ext uri="{FF2B5EF4-FFF2-40B4-BE49-F238E27FC236}">
                <a16:creationId xmlns:a16="http://schemas.microsoft.com/office/drawing/2014/main" id="{76EFE076-DF08-ED98-47EB-E78B44DD8B18}"/>
              </a:ext>
            </a:extLst>
          </p:cNvPr>
          <p:cNvSpPr>
            <a:spLocks noGrp="1"/>
          </p:cNvSpPr>
          <p:nvPr>
            <p:ph idx="1"/>
          </p:nvPr>
        </p:nvSpPr>
        <p:spPr>
          <a:xfrm>
            <a:off x="786382" y="3724743"/>
            <a:ext cx="5562787" cy="2456601"/>
          </a:xfrm>
        </p:spPr>
        <p:txBody>
          <a:bodyPr vert="horz" lIns="91440" tIns="45720" rIns="91440" bIns="45720" rtlCol="0" anchor="t">
            <a:normAutofit/>
          </a:bodyPr>
          <a:lstStyle/>
          <a:p>
            <a:r>
              <a:rPr lang="en-US" sz="1800">
                <a:solidFill>
                  <a:schemeClr val="bg1"/>
                </a:solidFill>
                <a:cs typeface="Calibri"/>
              </a:rPr>
              <a:t>Cloud Skills Challenges </a:t>
            </a:r>
          </a:p>
          <a:p>
            <a:r>
              <a:rPr lang="en-US" sz="1800">
                <a:solidFill>
                  <a:schemeClr val="bg1"/>
                </a:solidFill>
                <a:cs typeface="Calibri"/>
              </a:rPr>
              <a:t>Beta Exams</a:t>
            </a:r>
          </a:p>
          <a:p>
            <a:r>
              <a:rPr lang="en-US" sz="1800">
                <a:solidFill>
                  <a:schemeClr val="bg1"/>
                </a:solidFill>
                <a:cs typeface="Calibri"/>
              </a:rPr>
              <a:t>Microsoft Training Day </a:t>
            </a:r>
          </a:p>
          <a:p>
            <a:r>
              <a:rPr lang="en-US" sz="1800">
                <a:solidFill>
                  <a:schemeClr val="bg1"/>
                </a:solidFill>
                <a:cs typeface="Calibri"/>
              </a:rPr>
              <a:t>Partner Discounts </a:t>
            </a:r>
          </a:p>
          <a:p>
            <a:endParaRPr lang="en-US" sz="1800">
              <a:solidFill>
                <a:schemeClr val="bg1"/>
              </a:solidFill>
              <a:cs typeface="Calibri"/>
            </a:endParaRPr>
          </a:p>
          <a:p>
            <a:endParaRPr lang="en-US" sz="1800">
              <a:solidFill>
                <a:schemeClr val="bg1"/>
              </a:solidFill>
              <a:cs typeface="Calibri"/>
            </a:endParaRPr>
          </a:p>
        </p:txBody>
      </p:sp>
      <p:pic>
        <p:nvPicPr>
          <p:cNvPr id="3" name="Picture 3">
            <a:extLst>
              <a:ext uri="{FF2B5EF4-FFF2-40B4-BE49-F238E27FC236}">
                <a16:creationId xmlns:a16="http://schemas.microsoft.com/office/drawing/2014/main" id="{38B794F5-A4B4-D6C6-879C-4A1524B6405F}"/>
              </a:ext>
            </a:extLst>
          </p:cNvPr>
          <p:cNvPicPr>
            <a:picLocks noChangeAspect="1"/>
          </p:cNvPicPr>
          <p:nvPr/>
        </p:nvPicPr>
        <p:blipFill>
          <a:blip r:embed="rId5"/>
          <a:stretch>
            <a:fillRect/>
          </a:stretch>
        </p:blipFill>
        <p:spPr>
          <a:xfrm>
            <a:off x="7130344" y="5346060"/>
            <a:ext cx="3956755" cy="759044"/>
          </a:xfrm>
          <a:prstGeom prst="rect">
            <a:avLst/>
          </a:prstGeom>
        </p:spPr>
      </p:pic>
    </p:spTree>
    <p:extLst>
      <p:ext uri="{BB962C8B-B14F-4D97-AF65-F5344CB8AC3E}">
        <p14:creationId xmlns:p14="http://schemas.microsoft.com/office/powerpoint/2010/main" val="2418762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BB39BCF9-B7C3-617A-0F8A-22AF93ACD877}"/>
              </a:ext>
            </a:extLst>
          </p:cNvPr>
          <p:cNvPicPr>
            <a:picLocks noGrp="1" noChangeAspect="1"/>
          </p:cNvPicPr>
          <p:nvPr>
            <p:ph idx="1"/>
          </p:nvPr>
        </p:nvPicPr>
        <p:blipFill>
          <a:blip r:embed="rId3"/>
          <a:stretch>
            <a:fillRect/>
          </a:stretch>
        </p:blipFill>
        <p:spPr>
          <a:xfrm>
            <a:off x="642938" y="1714500"/>
            <a:ext cx="10904538" cy="941388"/>
          </a:xfrm>
          <a:prstGeom prst="rect">
            <a:avLst/>
          </a:prstGeom>
        </p:spPr>
      </p:pic>
      <p:pic>
        <p:nvPicPr>
          <p:cNvPr id="5" name="Online Media 4" title="Renew your Microsoft Certifications for free. Stay Microsoft Certified!">
            <a:hlinkClick r:id="" action="ppaction://media"/>
            <a:extLst>
              <a:ext uri="{FF2B5EF4-FFF2-40B4-BE49-F238E27FC236}">
                <a16:creationId xmlns:a16="http://schemas.microsoft.com/office/drawing/2014/main" id="{988EA997-DFF8-9344-8457-F09C84A767E2}"/>
              </a:ext>
            </a:extLst>
          </p:cNvPr>
          <p:cNvPicPr>
            <a:picLocks noRot="1" noChangeAspect="1"/>
          </p:cNvPicPr>
          <p:nvPr>
            <a:videoFile r:link="rId1"/>
          </p:nvPr>
        </p:nvPicPr>
        <p:blipFill>
          <a:blip r:embed="rId4"/>
          <a:stretch>
            <a:fillRect/>
          </a:stretch>
        </p:blipFill>
        <p:spPr>
          <a:xfrm>
            <a:off x="642938" y="2730500"/>
            <a:ext cx="5345113" cy="3297238"/>
          </a:xfrm>
          <a:prstGeom prst="rect">
            <a:avLst/>
          </a:prstGeom>
        </p:spPr>
      </p:pic>
      <p:pic>
        <p:nvPicPr>
          <p:cNvPr id="6" name="Picture 6" descr="Diagram&#10;&#10;Description automatically generated">
            <a:extLst>
              <a:ext uri="{FF2B5EF4-FFF2-40B4-BE49-F238E27FC236}">
                <a16:creationId xmlns:a16="http://schemas.microsoft.com/office/drawing/2014/main" id="{CBAE16B2-99A4-663C-93C4-1BD88B2A4980}"/>
              </a:ext>
            </a:extLst>
          </p:cNvPr>
          <p:cNvPicPr>
            <a:picLocks noChangeAspect="1"/>
          </p:cNvPicPr>
          <p:nvPr/>
        </p:nvPicPr>
        <p:blipFill>
          <a:blip r:embed="rId5"/>
          <a:stretch>
            <a:fillRect/>
          </a:stretch>
        </p:blipFill>
        <p:spPr>
          <a:xfrm>
            <a:off x="6062663" y="2730500"/>
            <a:ext cx="5484813" cy="3297238"/>
          </a:xfrm>
          <a:prstGeom prst="rect">
            <a:avLst/>
          </a:prstGeom>
        </p:spPr>
      </p:pic>
      <p:sp>
        <p:nvSpPr>
          <p:cNvPr id="2" name="Title 1">
            <a:extLst>
              <a:ext uri="{FF2B5EF4-FFF2-40B4-BE49-F238E27FC236}">
                <a16:creationId xmlns:a16="http://schemas.microsoft.com/office/drawing/2014/main" id="{69E2C4EA-890D-02DA-FEC2-09A10AA0DB0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Microsoft Renewals </a:t>
            </a:r>
          </a:p>
        </p:txBody>
      </p:sp>
    </p:spTree>
    <p:extLst>
      <p:ext uri="{BB962C8B-B14F-4D97-AF65-F5344CB8AC3E}">
        <p14:creationId xmlns:p14="http://schemas.microsoft.com/office/powerpoint/2010/main" val="2249174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Drawings on colourful paper">
            <a:extLst>
              <a:ext uri="{FF2B5EF4-FFF2-40B4-BE49-F238E27FC236}">
                <a16:creationId xmlns:a16="http://schemas.microsoft.com/office/drawing/2014/main" id="{F2C76BB0-A311-42FA-A757-8CDACB89B9F2}"/>
              </a:ext>
            </a:extLst>
          </p:cNvPr>
          <p:cNvPicPr>
            <a:picLocks noChangeAspect="1"/>
          </p:cNvPicPr>
          <p:nvPr/>
        </p:nvPicPr>
        <p:blipFill rotWithShape="1">
          <a:blip r:embed="rId2">
            <a:alphaModFix amt="35000"/>
          </a:blip>
          <a:srcRect t="64" b="15667"/>
          <a:stretch/>
        </p:blipFill>
        <p:spPr>
          <a:xfrm>
            <a:off x="1" y="1"/>
            <a:ext cx="12192000" cy="6857999"/>
          </a:xfrm>
          <a:prstGeom prst="rect">
            <a:avLst/>
          </a:prstGeom>
        </p:spPr>
      </p:pic>
      <p:sp>
        <p:nvSpPr>
          <p:cNvPr id="2" name="Title 1">
            <a:extLst>
              <a:ext uri="{FF2B5EF4-FFF2-40B4-BE49-F238E27FC236}">
                <a16:creationId xmlns:a16="http://schemas.microsoft.com/office/drawing/2014/main" id="{E51769CE-2BE2-B4A4-C732-9C66B4CE9312}"/>
              </a:ext>
            </a:extLst>
          </p:cNvPr>
          <p:cNvSpPr>
            <a:spLocks noGrp="1"/>
          </p:cNvSpPr>
          <p:nvPr>
            <p:ph type="title"/>
          </p:nvPr>
        </p:nvSpPr>
        <p:spPr>
          <a:xfrm>
            <a:off x="838201" y="1065862"/>
            <a:ext cx="3313164" cy="4726276"/>
          </a:xfrm>
        </p:spPr>
        <p:txBody>
          <a:bodyPr>
            <a:normAutofit/>
          </a:bodyPr>
          <a:lstStyle/>
          <a:p>
            <a:pPr algn="r"/>
            <a:r>
              <a:rPr lang="en-GB" sz="4000">
                <a:solidFill>
                  <a:srgbClr val="FFFFFF"/>
                </a:solidFill>
                <a:cs typeface="Calibri Light"/>
              </a:rPr>
              <a:t>Exam Preparation Resources</a:t>
            </a:r>
            <a:endParaRPr lang="en-GB" sz="4000">
              <a:solidFill>
                <a:srgbClr val="FFFFFF"/>
              </a:solidFill>
            </a:endParaRPr>
          </a:p>
        </p:txBody>
      </p:sp>
      <p:cxnSp>
        <p:nvCxnSpPr>
          <p:cNvPr id="30" name="Straight Connector 2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47521B7B-A48A-AEE9-C879-656047B646DF}"/>
              </a:ext>
            </a:extLst>
          </p:cNvPr>
          <p:cNvSpPr>
            <a:spLocks noGrp="1"/>
          </p:cNvSpPr>
          <p:nvPr>
            <p:ph idx="1"/>
          </p:nvPr>
        </p:nvSpPr>
        <p:spPr>
          <a:xfrm>
            <a:off x="4999232" y="1065862"/>
            <a:ext cx="7192460" cy="4726276"/>
          </a:xfrm>
        </p:spPr>
        <p:txBody>
          <a:bodyPr vert="horz" lIns="91440" tIns="45720" rIns="91440" bIns="45720" rtlCol="0" anchor="ctr">
            <a:normAutofit/>
          </a:bodyPr>
          <a:lstStyle/>
          <a:p>
            <a:r>
              <a:rPr lang="en-GB" sz="2000">
                <a:solidFill>
                  <a:srgbClr val="FFFFFF"/>
                </a:solidFill>
                <a:cs typeface="Calibri"/>
              </a:rPr>
              <a:t>Microsoft Learn</a:t>
            </a:r>
            <a:br>
              <a:rPr lang="en-GB" sz="2000">
                <a:solidFill>
                  <a:srgbClr val="FFFFFF"/>
                </a:solidFill>
                <a:cs typeface="Calibri"/>
              </a:rPr>
            </a:br>
            <a:endParaRPr lang="en-GB" sz="2000">
              <a:solidFill>
                <a:srgbClr val="FFFFFF"/>
              </a:solidFill>
              <a:cs typeface="Calibri"/>
            </a:endParaRPr>
          </a:p>
          <a:p>
            <a:r>
              <a:rPr lang="en-GB" sz="2000">
                <a:solidFill>
                  <a:srgbClr val="FFFFFF"/>
                </a:solidFill>
                <a:cs typeface="Calibri"/>
              </a:rPr>
              <a:t>Microsoft Learn exam practice assessment </a:t>
            </a:r>
            <a:br>
              <a:rPr lang="en-GB" sz="2000">
                <a:cs typeface="Calibri"/>
              </a:rPr>
            </a:br>
            <a:r>
              <a:rPr lang="en-GB" sz="2000">
                <a:solidFill>
                  <a:srgbClr val="FFFFFF"/>
                </a:solidFill>
                <a:cs typeface="Calibri"/>
              </a:rPr>
              <a:t>(Free but available on very few exams currently)</a:t>
            </a:r>
            <a:br>
              <a:rPr lang="en-GB" sz="2000">
                <a:solidFill>
                  <a:srgbClr val="FFFFFF"/>
                </a:solidFill>
                <a:cs typeface="Calibri"/>
              </a:rPr>
            </a:br>
            <a:endParaRPr lang="en-GB" sz="2000">
              <a:solidFill>
                <a:srgbClr val="FFFFFF"/>
              </a:solidFill>
              <a:cs typeface="Calibri"/>
            </a:endParaRPr>
          </a:p>
          <a:p>
            <a:r>
              <a:rPr lang="en-GB" sz="2000" err="1">
                <a:solidFill>
                  <a:srgbClr val="FFFFFF"/>
                </a:solidFill>
                <a:cs typeface="Calibri"/>
              </a:rPr>
              <a:t>MeasureUp</a:t>
            </a:r>
            <a:r>
              <a:rPr lang="en-GB" sz="2000">
                <a:solidFill>
                  <a:srgbClr val="FFFFFF"/>
                </a:solidFill>
                <a:cs typeface="Calibri"/>
              </a:rPr>
              <a:t> "Official Microsoft" practice tests (Fee based)</a:t>
            </a:r>
            <a:br>
              <a:rPr lang="en-GB" sz="2000">
                <a:solidFill>
                  <a:srgbClr val="FFFFFF"/>
                </a:solidFill>
                <a:cs typeface="Calibri"/>
              </a:rPr>
            </a:br>
            <a:endParaRPr lang="en-GB" sz="2000">
              <a:solidFill>
                <a:srgbClr val="FFFFFF"/>
              </a:solidFill>
              <a:cs typeface="Calibri"/>
            </a:endParaRPr>
          </a:p>
          <a:p>
            <a:r>
              <a:rPr lang="en-GB" sz="2000">
                <a:solidFill>
                  <a:srgbClr val="FFFFFF"/>
                </a:solidFill>
                <a:cs typeface="Calibri"/>
              </a:rPr>
              <a:t>Third party online training courses and practice tests (Fee based)</a:t>
            </a:r>
            <a:br>
              <a:rPr lang="en-GB" sz="2000">
                <a:solidFill>
                  <a:srgbClr val="FFFFFF"/>
                </a:solidFill>
                <a:cs typeface="Calibri"/>
              </a:rPr>
            </a:br>
            <a:endParaRPr lang="en-GB" sz="2000">
              <a:solidFill>
                <a:srgbClr val="FFFFFF"/>
              </a:solidFill>
              <a:cs typeface="Calibri"/>
            </a:endParaRPr>
          </a:p>
          <a:p>
            <a:r>
              <a:rPr lang="en-GB" sz="2000">
                <a:solidFill>
                  <a:srgbClr val="FFFFFF"/>
                </a:solidFill>
                <a:cs typeface="Calibri"/>
              </a:rPr>
              <a:t>Microsoft Azure trial account</a:t>
            </a:r>
          </a:p>
        </p:txBody>
      </p:sp>
    </p:spTree>
    <p:extLst>
      <p:ext uri="{BB962C8B-B14F-4D97-AF65-F5344CB8AC3E}">
        <p14:creationId xmlns:p14="http://schemas.microsoft.com/office/powerpoint/2010/main" val="236109699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application, website&#10;&#10;Description automatically generated">
            <a:extLst>
              <a:ext uri="{FF2B5EF4-FFF2-40B4-BE49-F238E27FC236}">
                <a16:creationId xmlns:a16="http://schemas.microsoft.com/office/drawing/2014/main" id="{8B32E927-1A7C-1A0B-6D87-924F74B3D36A}"/>
              </a:ext>
            </a:extLst>
          </p:cNvPr>
          <p:cNvPicPr>
            <a:picLocks noChangeAspect="1"/>
          </p:cNvPicPr>
          <p:nvPr/>
        </p:nvPicPr>
        <p:blipFill rotWithShape="1">
          <a:blip r:embed="rId2"/>
          <a:srcRect r="-2" b="15064"/>
          <a:stretch/>
        </p:blipFill>
        <p:spPr>
          <a:xfrm>
            <a:off x="6015107" y="-1"/>
            <a:ext cx="6176895" cy="2937954"/>
          </a:xfrm>
          <a:prstGeom prst="rect">
            <a:avLst/>
          </a:prstGeom>
        </p:spPr>
      </p:pic>
      <p:pic>
        <p:nvPicPr>
          <p:cNvPr id="5" name="Picture 5" descr="A picture containing electronics&#10;&#10;Description automatically generated">
            <a:extLst>
              <a:ext uri="{FF2B5EF4-FFF2-40B4-BE49-F238E27FC236}">
                <a16:creationId xmlns:a16="http://schemas.microsoft.com/office/drawing/2014/main" id="{2ECBEF17-CFEB-492C-8D68-3C4F45107BF2}"/>
              </a:ext>
            </a:extLst>
          </p:cNvPr>
          <p:cNvPicPr>
            <a:picLocks noChangeAspect="1"/>
          </p:cNvPicPr>
          <p:nvPr/>
        </p:nvPicPr>
        <p:blipFill rotWithShape="1">
          <a:blip r:embed="rId3"/>
          <a:srcRect r="1" b="18890"/>
          <a:stretch/>
        </p:blipFill>
        <p:spPr>
          <a:xfrm>
            <a:off x="4203638" y="2937953"/>
            <a:ext cx="7988360" cy="3920047"/>
          </a:xfrm>
          <a:prstGeom prst="rect">
            <a:avLst/>
          </a:prstGeom>
        </p:spPr>
      </p:pic>
      <p:sp>
        <p:nvSpPr>
          <p:cNvPr id="141" name="Freeform: Shape 4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2" name="Freeform: Shape 4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696834D-3754-4A90-5939-4F544D2BB205}"/>
              </a:ext>
            </a:extLst>
          </p:cNvPr>
          <p:cNvSpPr>
            <a:spLocks noGrp="1"/>
          </p:cNvSpPr>
          <p:nvPr>
            <p:ph type="title"/>
          </p:nvPr>
        </p:nvSpPr>
        <p:spPr>
          <a:xfrm>
            <a:off x="804672" y="365125"/>
            <a:ext cx="5266155" cy="1325563"/>
          </a:xfrm>
        </p:spPr>
        <p:txBody>
          <a:bodyPr>
            <a:normAutofit/>
          </a:bodyPr>
          <a:lstStyle/>
          <a:p>
            <a:r>
              <a:rPr lang="en-US">
                <a:cs typeface="Calibri Light"/>
              </a:rPr>
              <a:t>Pathway to Certification </a:t>
            </a:r>
            <a:endParaRPr lang="en-US"/>
          </a:p>
        </p:txBody>
      </p:sp>
      <p:sp>
        <p:nvSpPr>
          <p:cNvPr id="8" name="Content Placeholder 7">
            <a:extLst>
              <a:ext uri="{FF2B5EF4-FFF2-40B4-BE49-F238E27FC236}">
                <a16:creationId xmlns:a16="http://schemas.microsoft.com/office/drawing/2014/main" id="{D0834A30-FB0D-90B4-1C9C-DF196A981C72}"/>
              </a:ext>
            </a:extLst>
          </p:cNvPr>
          <p:cNvSpPr>
            <a:spLocks noGrp="1"/>
          </p:cNvSpPr>
          <p:nvPr>
            <p:ph idx="1"/>
          </p:nvPr>
        </p:nvSpPr>
        <p:spPr>
          <a:xfrm>
            <a:off x="804672" y="2022601"/>
            <a:ext cx="3941499" cy="4154361"/>
          </a:xfrm>
        </p:spPr>
        <p:txBody>
          <a:bodyPr>
            <a:normAutofit/>
          </a:bodyPr>
          <a:lstStyle/>
          <a:p>
            <a:pPr marL="0" indent="0">
              <a:buNone/>
            </a:pPr>
            <a:r>
              <a:rPr lang="en-US" sz="2000">
                <a:cs typeface="Calibri"/>
              </a:rPr>
              <a:t>Microsoft Provide Certification Guides and Paths To individuals looking to get certified.</a:t>
            </a:r>
            <a:endParaRPr lang="en-US" sz="2000">
              <a:ea typeface="+mn-lt"/>
              <a:cs typeface="+mn-lt"/>
            </a:endParaRPr>
          </a:p>
          <a:p>
            <a:pPr marL="0" indent="0">
              <a:buNone/>
            </a:pPr>
            <a:endParaRPr lang="en-US" sz="2000">
              <a:ea typeface="+mn-lt"/>
              <a:cs typeface="+mn-lt"/>
            </a:endParaRPr>
          </a:p>
          <a:p>
            <a:pPr marL="0" indent="0">
              <a:buNone/>
            </a:pPr>
            <a:r>
              <a:rPr lang="en-US" sz="2000">
                <a:ea typeface="+mn-lt"/>
                <a:cs typeface="+mn-lt"/>
                <a:hlinkClick r:id="rId4">
                  <a:extLst>
                    <a:ext uri="{A12FA001-AC4F-418D-AE19-62706E023703}">
                      <ahyp:hlinkClr xmlns:ahyp="http://schemas.microsoft.com/office/drawing/2018/hyperlinkcolor" val="tx"/>
                    </a:ext>
                  </a:extLst>
                </a:hlinkClick>
              </a:rPr>
              <a:t>Azure Training + Certification Guide (microsoft.com)</a:t>
            </a:r>
          </a:p>
        </p:txBody>
      </p:sp>
    </p:spTree>
    <p:extLst>
      <p:ext uri="{BB962C8B-B14F-4D97-AF65-F5344CB8AC3E}">
        <p14:creationId xmlns:p14="http://schemas.microsoft.com/office/powerpoint/2010/main" val="325145937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diagram&#10;&#10;Description automatically generated">
            <a:extLst>
              <a:ext uri="{FF2B5EF4-FFF2-40B4-BE49-F238E27FC236}">
                <a16:creationId xmlns:a16="http://schemas.microsoft.com/office/drawing/2014/main" id="{A046BFBE-CAF7-4A98-DD4D-66B06E6E2623}"/>
              </a:ext>
            </a:extLst>
          </p:cNvPr>
          <p:cNvPicPr>
            <a:picLocks noChangeAspect="1"/>
          </p:cNvPicPr>
          <p:nvPr/>
        </p:nvPicPr>
        <p:blipFill rotWithShape="1">
          <a:blip r:embed="rId2"/>
          <a:srcRect t="1597" b="8627"/>
          <a:stretch/>
        </p:blipFill>
        <p:spPr>
          <a:xfrm>
            <a:off x="1" y="10"/>
            <a:ext cx="9669642" cy="6857990"/>
          </a:xfrm>
          <a:prstGeom prst="rect">
            <a:avLst/>
          </a:prstGeom>
        </p:spPr>
      </p:pic>
      <p:sp>
        <p:nvSpPr>
          <p:cNvPr id="52" name="Rectangle 5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82984A-95D2-82A0-F732-2C8871443C95}"/>
              </a:ext>
            </a:extLst>
          </p:cNvPr>
          <p:cNvSpPr>
            <a:spLocks noGrp="1"/>
          </p:cNvSpPr>
          <p:nvPr>
            <p:ph type="title"/>
          </p:nvPr>
        </p:nvSpPr>
        <p:spPr>
          <a:xfrm>
            <a:off x="7935402" y="743447"/>
            <a:ext cx="3605539" cy="3692028"/>
          </a:xfrm>
          <a:noFill/>
        </p:spPr>
        <p:txBody>
          <a:bodyPr vert="horz" lIns="91440" tIns="45720" rIns="91440" bIns="45720" rtlCol="0" anchor="b">
            <a:normAutofit/>
          </a:bodyPr>
          <a:lstStyle/>
          <a:p>
            <a:r>
              <a:rPr lang="en-US" sz="2900" b="1"/>
              <a:t>Matthews Top 3 Tips: </a:t>
            </a:r>
            <a:br>
              <a:rPr lang="en-US" sz="2900">
                <a:cs typeface="Calibri Light"/>
              </a:rPr>
            </a:br>
            <a:br>
              <a:rPr lang="en-US" sz="2900">
                <a:cs typeface="Calibri Light"/>
              </a:rPr>
            </a:br>
            <a:r>
              <a:rPr lang="en-US" sz="2900"/>
              <a:t>Master the Basics </a:t>
            </a:r>
            <a:br>
              <a:rPr lang="en-US" sz="2900"/>
            </a:br>
            <a:br>
              <a:rPr lang="en-US" sz="2900"/>
            </a:br>
            <a:r>
              <a:rPr lang="en-US" sz="2900"/>
              <a:t>Industry Experience </a:t>
            </a:r>
            <a:br>
              <a:rPr lang="en-US" sz="2900"/>
            </a:br>
            <a:br>
              <a:rPr lang="en-US" sz="2900"/>
            </a:br>
            <a:r>
              <a:rPr lang="en-US" sz="2900"/>
              <a:t>Grow Your Knowledge </a:t>
            </a:r>
            <a:endParaRPr lang="en-US">
              <a:cs typeface="Calibri Light" panose="020F0302020204030204"/>
            </a:endParaRPr>
          </a:p>
        </p:txBody>
      </p:sp>
    </p:spTree>
    <p:extLst>
      <p:ext uri="{BB962C8B-B14F-4D97-AF65-F5344CB8AC3E}">
        <p14:creationId xmlns:p14="http://schemas.microsoft.com/office/powerpoint/2010/main" val="363806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diagram&#10;&#10;Description automatically generated">
            <a:extLst>
              <a:ext uri="{FF2B5EF4-FFF2-40B4-BE49-F238E27FC236}">
                <a16:creationId xmlns:a16="http://schemas.microsoft.com/office/drawing/2014/main" id="{A046BFBE-CAF7-4A98-DD4D-66B06E6E2623}"/>
              </a:ext>
            </a:extLst>
          </p:cNvPr>
          <p:cNvPicPr>
            <a:picLocks noChangeAspect="1"/>
          </p:cNvPicPr>
          <p:nvPr/>
        </p:nvPicPr>
        <p:blipFill rotWithShape="1">
          <a:blip r:embed="rId2"/>
          <a:srcRect t="1597" b="8627"/>
          <a:stretch/>
        </p:blipFill>
        <p:spPr>
          <a:xfrm>
            <a:off x="1" y="10"/>
            <a:ext cx="9669642" cy="6857990"/>
          </a:xfrm>
          <a:prstGeom prst="rect">
            <a:avLst/>
          </a:prstGeom>
        </p:spPr>
      </p:pic>
      <p:sp>
        <p:nvSpPr>
          <p:cNvPr id="52" name="Rectangle 5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82984A-95D2-82A0-F732-2C8871443C95}"/>
              </a:ext>
            </a:extLst>
          </p:cNvPr>
          <p:cNvSpPr>
            <a:spLocks noGrp="1"/>
          </p:cNvSpPr>
          <p:nvPr>
            <p:ph type="title"/>
          </p:nvPr>
        </p:nvSpPr>
        <p:spPr>
          <a:xfrm>
            <a:off x="7957478" y="1199326"/>
            <a:ext cx="3960365" cy="3995416"/>
          </a:xfrm>
          <a:noFill/>
        </p:spPr>
        <p:txBody>
          <a:bodyPr vert="horz" lIns="91440" tIns="45720" rIns="91440" bIns="45720" rtlCol="0" anchor="b">
            <a:normAutofit/>
          </a:bodyPr>
          <a:lstStyle/>
          <a:p>
            <a:r>
              <a:rPr lang="en-US" sz="2900" b="1">
                <a:cs typeface="Calibri Light"/>
              </a:rPr>
              <a:t>Alan's Top 3 Tips: </a:t>
            </a:r>
            <a:br>
              <a:rPr lang="en-US" sz="2900">
                <a:cs typeface="Calibri Light"/>
              </a:rPr>
            </a:br>
            <a:br>
              <a:rPr lang="en-US" sz="2900">
                <a:cs typeface="Calibri Light"/>
              </a:rPr>
            </a:br>
            <a:r>
              <a:rPr lang="en-US" sz="2900"/>
              <a:t>Learn by doing</a:t>
            </a:r>
            <a:br>
              <a:rPr lang="en-US" sz="2900"/>
            </a:br>
            <a:br>
              <a:rPr lang="en-US" sz="2900"/>
            </a:br>
            <a:r>
              <a:rPr lang="en-US" sz="2900">
                <a:ea typeface="+mj-lt"/>
                <a:cs typeface="+mj-lt"/>
              </a:rPr>
              <a:t>Focus on your weaknesses</a:t>
            </a:r>
            <a:br>
              <a:rPr lang="en-US" sz="2900">
                <a:ea typeface="+mj-lt"/>
                <a:cs typeface="+mj-lt"/>
              </a:rPr>
            </a:br>
            <a:br>
              <a:rPr lang="en-US" sz="2900"/>
            </a:br>
            <a:r>
              <a:rPr lang="en-US" sz="2900">
                <a:cs typeface="Calibri Light"/>
              </a:rPr>
              <a:t>Set exam date early and stick to it!</a:t>
            </a:r>
          </a:p>
        </p:txBody>
      </p:sp>
    </p:spTree>
    <p:extLst>
      <p:ext uri="{BB962C8B-B14F-4D97-AF65-F5344CB8AC3E}">
        <p14:creationId xmlns:p14="http://schemas.microsoft.com/office/powerpoint/2010/main" val="120208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AD5ACE91-1B88-30D3-065E-118F5404EC13}"/>
              </a:ext>
            </a:extLst>
          </p:cNvPr>
          <p:cNvPicPr>
            <a:picLocks noGrp="1" noChangeAspect="1"/>
          </p:cNvPicPr>
          <p:nvPr>
            <p:ph idx="1"/>
          </p:nvPr>
        </p:nvPicPr>
        <p:blipFill>
          <a:blip r:embed="rId2"/>
          <a:stretch>
            <a:fillRect/>
          </a:stretch>
        </p:blipFill>
        <p:spPr>
          <a:xfrm>
            <a:off x="0" y="-780"/>
            <a:ext cx="12192406" cy="6106786"/>
          </a:xfrm>
        </p:spPr>
      </p:pic>
      <p:sp>
        <p:nvSpPr>
          <p:cNvPr id="5" name="TextBox 4">
            <a:extLst>
              <a:ext uri="{FF2B5EF4-FFF2-40B4-BE49-F238E27FC236}">
                <a16:creationId xmlns:a16="http://schemas.microsoft.com/office/drawing/2014/main" id="{B59AA8DF-3159-128D-AEA0-31804A67331C}"/>
              </a:ext>
            </a:extLst>
          </p:cNvPr>
          <p:cNvSpPr txBox="1"/>
          <p:nvPr/>
        </p:nvSpPr>
        <p:spPr>
          <a:xfrm>
            <a:off x="2501899" y="6326011"/>
            <a:ext cx="80489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accent1"/>
                </a:solidFill>
                <a:hlinkClick r:id="rId3">
                  <a:extLst>
                    <a:ext uri="{A12FA001-AC4F-418D-AE19-62706E023703}">
                      <ahyp:hlinkClr xmlns:ahyp="http://schemas.microsoft.com/office/drawing/2018/hyperlinkcolor" val="tx"/>
                    </a:ext>
                  </a:extLst>
                </a:hlinkClick>
              </a:rPr>
              <a:t>https://www.eventbrite.ie/e/securing-azure-infrastructure-tickets-545386464597</a:t>
            </a:r>
            <a:endParaRPr lang="en-US" u="sng">
              <a:solidFill>
                <a:schemeClr val="accent1"/>
              </a:solidFill>
              <a:cs typeface="Calibri"/>
            </a:endParaRPr>
          </a:p>
        </p:txBody>
      </p:sp>
      <p:sp>
        <p:nvSpPr>
          <p:cNvPr id="6" name="TextBox 5">
            <a:extLst>
              <a:ext uri="{FF2B5EF4-FFF2-40B4-BE49-F238E27FC236}">
                <a16:creationId xmlns:a16="http://schemas.microsoft.com/office/drawing/2014/main" id="{77678657-BA2E-C7E1-140B-96114E0CE83D}"/>
              </a:ext>
            </a:extLst>
          </p:cNvPr>
          <p:cNvSpPr txBox="1"/>
          <p:nvPr/>
        </p:nvSpPr>
        <p:spPr>
          <a:xfrm>
            <a:off x="91722" y="6328832"/>
            <a:ext cx="23777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Click here to register:</a:t>
            </a:r>
            <a:endParaRPr lang="en-GB"/>
          </a:p>
        </p:txBody>
      </p:sp>
    </p:spTree>
    <p:extLst>
      <p:ext uri="{BB962C8B-B14F-4D97-AF65-F5344CB8AC3E}">
        <p14:creationId xmlns:p14="http://schemas.microsoft.com/office/powerpoint/2010/main" val="3167312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56F14-537C-7837-4AE1-9A76D5E9213B}"/>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Q &amp; A</a:t>
            </a:r>
          </a:p>
        </p:txBody>
      </p:sp>
      <p:pic>
        <p:nvPicPr>
          <p:cNvPr id="21" name="Graphic 5" descr="Questions">
            <a:extLst>
              <a:ext uri="{FF2B5EF4-FFF2-40B4-BE49-F238E27FC236}">
                <a16:creationId xmlns:a16="http://schemas.microsoft.com/office/drawing/2014/main" id="{C6A2E74C-526B-019C-3489-08FB595AD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2"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123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070917BF-FBC1-C453-113F-52492BD915C5}"/>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567" r="567"/>
          <a:stretch/>
        </p:blipFill>
        <p:spPr>
          <a:xfrm>
            <a:off x="1366132" y="2300403"/>
            <a:ext cx="2554834" cy="2587394"/>
          </a:xfrm>
        </p:spPr>
      </p:pic>
      <p:sp useBgFill="1">
        <p:nvSpPr>
          <p:cNvPr id="10" name="Rectangle 9">
            <a:extLst>
              <a:ext uri="{FF2B5EF4-FFF2-40B4-BE49-F238E27FC236}">
                <a16:creationId xmlns:a16="http://schemas.microsoft.com/office/drawing/2014/main" id="{95C0B767-B6E0-CA1E-7763-FC7731512AFB}"/>
              </a:ext>
            </a:extLst>
          </p:cNvPr>
          <p:cNvSpPr>
            <a:spLocks/>
          </p:cNvSpPr>
          <p:nvPr/>
        </p:nvSpPr>
        <p:spPr bwMode="auto">
          <a:xfrm>
            <a:off x="6516550" y="-35254"/>
            <a:ext cx="734400" cy="734400"/>
          </a:xfrm>
          <a:prstGeom prst="rect">
            <a:avLst/>
          </a:prstGeom>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19" fontAlgn="base">
              <a:spcBef>
                <a:spcPct val="0"/>
              </a:spcBef>
              <a:spcAft>
                <a:spcPct val="0"/>
              </a:spcAft>
              <a:defRPr/>
            </a:pPr>
            <a:r>
              <a:rPr lang="en-GB" sz="2000" dirty="0">
                <a:solidFill>
                  <a:srgbClr val="FFFFFF"/>
                </a:solidFill>
                <a:latin typeface="Segoe UI"/>
                <a:cs typeface="Segoe UI" pitchFamily="34" charset="0"/>
              </a:rPr>
              <a:t> </a:t>
            </a:r>
          </a:p>
        </p:txBody>
      </p:sp>
      <p:sp>
        <p:nvSpPr>
          <p:cNvPr id="13" name="Rectangle 12">
            <a:extLst>
              <a:ext uri="{FF2B5EF4-FFF2-40B4-BE49-F238E27FC236}">
                <a16:creationId xmlns:a16="http://schemas.microsoft.com/office/drawing/2014/main" id="{928746FE-79CD-53D1-892C-10B89A7571EA}"/>
              </a:ext>
            </a:extLst>
          </p:cNvPr>
          <p:cNvSpPr/>
          <p:nvPr/>
        </p:nvSpPr>
        <p:spPr>
          <a:xfrm>
            <a:off x="4284186" y="1102814"/>
            <a:ext cx="7463318" cy="2462213"/>
          </a:xfrm>
          <a:prstGeom prst="rect">
            <a:avLst/>
          </a:prstGeom>
        </p:spPr>
        <p:txBody>
          <a:bodyPr wrap="square">
            <a:spAutoFit/>
          </a:bodyPr>
          <a:lstStyle/>
          <a:p>
            <a:pPr defTabSz="493824">
              <a:defRPr/>
            </a:pPr>
            <a:r>
              <a:rPr lang="en-GB" sz="1400" dirty="0">
                <a:effectLst>
                  <a:outerShdw blurRad="38100" dist="38100" dir="2700000" algn="tl">
                    <a:srgbClr val="000000">
                      <a:alpha val="12000"/>
                    </a:srgbClr>
                  </a:outerShdw>
                </a:effectLst>
              </a:rPr>
              <a:t>Bio: Matthew has been an IT Professional over the last 15 years. Specialising in Core infrastructure , Cybersecurity and Azure. Matthew has worked with SMB’S and Enterprise Clients across Ireland to deliver Microsoft solutions to companies in Ireland. Matthew’s role has involved designing implementing and supporting IT Solutions across multiple vendors. Alongside Matthew’s Day time career Matthew is a Microsoft Azure &amp; Security MVP , MCT , MCE.  </a:t>
            </a:r>
          </a:p>
          <a:p>
            <a:pPr defTabSz="493824">
              <a:defRPr/>
            </a:pPr>
            <a:endParaRPr lang="en-GB" sz="1400" dirty="0">
              <a:effectLst>
                <a:outerShdw blurRad="38100" dist="38100" dir="2700000" algn="tl">
                  <a:srgbClr val="000000">
                    <a:alpha val="12000"/>
                  </a:srgbClr>
                </a:outerShdw>
              </a:effectLst>
            </a:endParaRPr>
          </a:p>
          <a:p>
            <a:pPr defTabSz="493824">
              <a:defRPr/>
            </a:pPr>
            <a:r>
              <a:rPr lang="en-GB" sz="1400" dirty="0">
                <a:effectLst>
                  <a:outerShdw blurRad="38100" dist="38100" dir="2700000" algn="tl">
                    <a:srgbClr val="000000">
                      <a:alpha val="12000"/>
                    </a:srgbClr>
                  </a:outerShdw>
                </a:effectLst>
              </a:rPr>
              <a:t>At night Matthew is a Microsoft Certified Trainer and Educator to students throughout the world Teaching students the Microsoft Curriculum and teaching night courses at multiple colleges alongside working with the team at Journey To The Cloud where he presents on different topics this is the online community which Matthew Founded back in 2020. </a:t>
            </a:r>
          </a:p>
        </p:txBody>
      </p:sp>
      <p:sp>
        <p:nvSpPr>
          <p:cNvPr id="9" name="Text Placeholder 3">
            <a:extLst>
              <a:ext uri="{FF2B5EF4-FFF2-40B4-BE49-F238E27FC236}">
                <a16:creationId xmlns:a16="http://schemas.microsoft.com/office/drawing/2014/main" id="{477DBF00-2CD5-1997-A168-47C4277E8697}"/>
              </a:ext>
            </a:extLst>
          </p:cNvPr>
          <p:cNvSpPr txBox="1">
            <a:spLocks/>
          </p:cNvSpPr>
          <p:nvPr/>
        </p:nvSpPr>
        <p:spPr>
          <a:xfrm>
            <a:off x="4227394" y="130421"/>
            <a:ext cx="7221560" cy="837152"/>
          </a:xfrm>
          <a:prstGeom prst="rect">
            <a:avLst/>
          </a:prstGeom>
          <a:effectLst>
            <a:outerShdw blurRad="660400" sx="102000" sy="102000" algn="ctr" rotWithShape="0">
              <a:srgbClr val="FFFFFF">
                <a:alpha val="18000"/>
              </a:srgbClr>
            </a:outerShdw>
          </a:effectLst>
        </p:spPr>
        <p:txBody>
          <a:bodyPr vert="horz" wrap="square" lIns="0" tIns="0" rIns="0" bIns="0" rtlCol="0" anchor="ctr">
            <a:spAutoFit/>
          </a:bodyPr>
          <a:lstStyle>
            <a:lvl1pPr marL="137187" marR="0" indent="-137187" algn="l" defTabSz="5597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7200" b="0" kern="1200" cap="none" spc="-32" baseline="0" dirty="0">
                <a:ln w="3175">
                  <a:noFill/>
                </a:ln>
                <a:gradFill>
                  <a:gsLst>
                    <a:gs pos="0">
                      <a:schemeClr val="bg1"/>
                    </a:gs>
                    <a:gs pos="99000">
                      <a:srgbClr val="ACDED9"/>
                    </a:gs>
                  </a:gsLst>
                  <a:lin ang="2700000" scaled="0"/>
                </a:gradFill>
                <a:effectLst/>
                <a:latin typeface="+mj-lt"/>
                <a:ea typeface="+mn-ea"/>
                <a:cs typeface="Segoe UI" panose="020B0502040204020203" pitchFamily="34" charset="0"/>
              </a:defRPr>
            </a:lvl1pPr>
            <a:lvl2pPr marL="274370" marR="0" indent="-137187" algn="l" defTabSz="5597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202" kern="1200" spc="0" baseline="0" smtClean="0">
                <a:solidFill>
                  <a:schemeClr val="tx1"/>
                </a:solidFill>
                <a:latin typeface="+mn-lt"/>
                <a:ea typeface="+mn-ea"/>
                <a:cs typeface="+mn-cs"/>
              </a:defRPr>
            </a:lvl2pPr>
            <a:lvl3pPr marL="394409" marR="0" indent="-120036" algn="l" defTabSz="5597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962" kern="1200" spc="0" baseline="0" smtClean="0">
                <a:solidFill>
                  <a:schemeClr val="tx1"/>
                </a:solidFill>
                <a:latin typeface="+mn-lt"/>
                <a:ea typeface="+mn-ea"/>
                <a:cs typeface="+mn-cs"/>
              </a:defRPr>
            </a:lvl3pPr>
            <a:lvl4pPr marL="505871" marR="0" indent="-108606" algn="l" defTabSz="5597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40" kern="1200" spc="0" baseline="0" smtClean="0">
                <a:solidFill>
                  <a:schemeClr val="tx1"/>
                </a:solidFill>
                <a:latin typeface="+mn-lt"/>
                <a:ea typeface="+mn-ea"/>
                <a:cs typeface="+mn-cs"/>
              </a:defRPr>
            </a:lvl4pPr>
            <a:lvl5pPr marL="614475" marR="0" indent="-100982" algn="l" defTabSz="5597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40" kern="1200" spc="0" baseline="0" dirty="0">
                <a:solidFill>
                  <a:schemeClr val="tx1"/>
                </a:solidFill>
                <a:latin typeface="+mn-lt"/>
                <a:ea typeface="+mn-ea"/>
                <a:cs typeface="+mn-cs"/>
              </a:defRPr>
            </a:lvl5pPr>
            <a:lvl6pPr marL="1539306" indent="-139937" algn="l" defTabSz="559746" rtl="0" eaLnBrk="1" latinLnBrk="0" hangingPunct="1">
              <a:spcBef>
                <a:spcPct val="20000"/>
              </a:spcBef>
              <a:buFont typeface="Arial" pitchFamily="34" charset="0"/>
              <a:buChar char="•"/>
              <a:defRPr sz="1202" kern="1200">
                <a:solidFill>
                  <a:schemeClr val="tx1"/>
                </a:solidFill>
                <a:latin typeface="+mn-lt"/>
                <a:ea typeface="+mn-ea"/>
                <a:cs typeface="+mn-cs"/>
              </a:defRPr>
            </a:lvl6pPr>
            <a:lvl7pPr marL="1819181" indent="-139937" algn="l" defTabSz="559746" rtl="0" eaLnBrk="1" latinLnBrk="0" hangingPunct="1">
              <a:spcBef>
                <a:spcPct val="20000"/>
              </a:spcBef>
              <a:buFont typeface="Arial" pitchFamily="34" charset="0"/>
              <a:buChar char="•"/>
              <a:defRPr sz="1202" kern="1200">
                <a:solidFill>
                  <a:schemeClr val="tx1"/>
                </a:solidFill>
                <a:latin typeface="+mn-lt"/>
                <a:ea typeface="+mn-ea"/>
                <a:cs typeface="+mn-cs"/>
              </a:defRPr>
            </a:lvl7pPr>
            <a:lvl8pPr marL="2099052" indent="-139937" algn="l" defTabSz="559746" rtl="0" eaLnBrk="1" latinLnBrk="0" hangingPunct="1">
              <a:spcBef>
                <a:spcPct val="20000"/>
              </a:spcBef>
              <a:buFont typeface="Arial" pitchFamily="34" charset="0"/>
              <a:buChar char="•"/>
              <a:defRPr sz="1202" kern="1200">
                <a:solidFill>
                  <a:schemeClr val="tx1"/>
                </a:solidFill>
                <a:latin typeface="+mn-lt"/>
                <a:ea typeface="+mn-ea"/>
                <a:cs typeface="+mn-cs"/>
              </a:defRPr>
            </a:lvl8pPr>
            <a:lvl9pPr marL="2378927" indent="-139937" algn="l" defTabSz="559746" rtl="0" eaLnBrk="1" latinLnBrk="0" hangingPunct="1">
              <a:spcBef>
                <a:spcPct val="20000"/>
              </a:spcBef>
              <a:buFont typeface="Arial" pitchFamily="34" charset="0"/>
              <a:buChar char="•"/>
              <a:defRPr sz="1202" kern="1200">
                <a:solidFill>
                  <a:schemeClr val="tx1"/>
                </a:solidFill>
                <a:latin typeface="+mn-lt"/>
                <a:ea typeface="+mn-ea"/>
                <a:cs typeface="+mn-cs"/>
              </a:defRPr>
            </a:lvl9pPr>
          </a:lstStyle>
          <a:p>
            <a:pPr marL="0" marR="0" lvl="0" indent="0" algn="l" defTabSz="559746"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it-IT" sz="1600" dirty="0">
                <a:solidFill>
                  <a:schemeClr val="tx1"/>
                </a:solidFill>
                <a:latin typeface="Segoe UI Semibold"/>
              </a:rPr>
              <a:t>Matthew Browne</a:t>
            </a:r>
            <a:r>
              <a:rPr kumimoji="0" lang="it-IT" sz="1600" b="0" i="0" u="none" strike="noStrike" kern="1200" cap="none" spc="-32" normalizeH="0" baseline="0" noProof="0" dirty="0">
                <a:ln w="3175">
                  <a:noFill/>
                </a:ln>
                <a:solidFill>
                  <a:schemeClr val="tx1"/>
                </a:solidFill>
                <a:effectLst/>
                <a:uLnTx/>
                <a:uFillTx/>
                <a:latin typeface="Segoe UI Semibold"/>
                <a:ea typeface="+mn-ea"/>
                <a:cs typeface="Segoe UI" panose="020B0502040204020203" pitchFamily="34" charset="0"/>
              </a:rPr>
              <a:t> </a:t>
            </a:r>
          </a:p>
          <a:p>
            <a:pPr marL="0" marR="0" lvl="0" indent="0" algn="l" defTabSz="559746"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it-IT" sz="1600" b="0" i="0" u="none" strike="noStrike" kern="1200" cap="none" spc="-32" normalizeH="0" baseline="0" noProof="0" dirty="0">
                <a:ln w="3175">
                  <a:noFill/>
                </a:ln>
                <a:solidFill>
                  <a:schemeClr val="tx1"/>
                </a:solidFill>
                <a:effectLst/>
                <a:uLnTx/>
                <a:uFillTx/>
                <a:latin typeface="Segoe UI Semibold"/>
                <a:ea typeface="+mn-ea"/>
                <a:cs typeface="Segoe UI" panose="020B0502040204020203" pitchFamily="34" charset="0"/>
              </a:rPr>
              <a:t>(Microsoft Azure &amp; Security MVP) &amp; (CompTIA SME)</a:t>
            </a:r>
          </a:p>
          <a:p>
            <a:pPr marL="0" marR="0" lvl="0" indent="0" algn="l" defTabSz="559746"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it-IT" sz="1600" b="0" i="0" u="none" strike="noStrike" kern="1200" cap="none" spc="-32" normalizeH="0" baseline="0" noProof="0" dirty="0">
                <a:ln w="3175">
                  <a:noFill/>
                </a:ln>
                <a:solidFill>
                  <a:schemeClr val="tx1"/>
                </a:solidFill>
                <a:effectLst/>
                <a:uLnTx/>
                <a:uFillTx/>
                <a:latin typeface="Segoe UI Semibold"/>
                <a:ea typeface="+mn-ea"/>
                <a:cs typeface="Segoe UI" panose="020B0502040204020203" pitchFamily="34" charset="0"/>
              </a:rPr>
              <a:t>Technology Evangelist</a:t>
            </a:r>
          </a:p>
        </p:txBody>
      </p:sp>
      <p:grpSp>
        <p:nvGrpSpPr>
          <p:cNvPr id="14" name="Group 13">
            <a:extLst>
              <a:ext uri="{FF2B5EF4-FFF2-40B4-BE49-F238E27FC236}">
                <a16:creationId xmlns:a16="http://schemas.microsoft.com/office/drawing/2014/main" id="{E9EBF277-D583-9AC0-E9D0-93AE5B67BF57}"/>
              </a:ext>
            </a:extLst>
          </p:cNvPr>
          <p:cNvGrpSpPr/>
          <p:nvPr/>
        </p:nvGrpSpPr>
        <p:grpSpPr>
          <a:xfrm>
            <a:off x="5938467" y="3901715"/>
            <a:ext cx="4964389" cy="355309"/>
            <a:chOff x="6766790" y="2389458"/>
            <a:chExt cx="4964389" cy="355309"/>
          </a:xfrm>
        </p:grpSpPr>
        <p:pic>
          <p:nvPicPr>
            <p:cNvPr id="15" name="Picture 14">
              <a:extLst>
                <a:ext uri="{FF2B5EF4-FFF2-40B4-BE49-F238E27FC236}">
                  <a16:creationId xmlns:a16="http://schemas.microsoft.com/office/drawing/2014/main" id="{2C4E9D23-3C32-34E5-E902-D51C47A84D4E}"/>
                </a:ext>
              </a:extLst>
            </p:cNvPr>
            <p:cNvPicPr>
              <a:picLocks noChangeAspect="1"/>
            </p:cNvPicPr>
            <p:nvPr/>
          </p:nvPicPr>
          <p:blipFill>
            <a:blip r:embed="rId3"/>
            <a:stretch>
              <a:fillRect/>
            </a:stretch>
          </p:blipFill>
          <p:spPr>
            <a:xfrm>
              <a:off x="6766790" y="2389458"/>
              <a:ext cx="437573" cy="355309"/>
            </a:xfrm>
            <a:prstGeom prst="rect">
              <a:avLst/>
            </a:prstGeom>
          </p:spPr>
        </p:pic>
        <p:sp>
          <p:nvSpPr>
            <p:cNvPr id="16" name="Rectangle 15">
              <a:extLst>
                <a:ext uri="{FF2B5EF4-FFF2-40B4-BE49-F238E27FC236}">
                  <a16:creationId xmlns:a16="http://schemas.microsoft.com/office/drawing/2014/main" id="{D923E6AF-4E72-0D14-0390-64E65DA68729}"/>
                </a:ext>
              </a:extLst>
            </p:cNvPr>
            <p:cNvSpPr/>
            <p:nvPr/>
          </p:nvSpPr>
          <p:spPr bwMode="auto">
            <a:xfrm>
              <a:off x="7306177" y="2425311"/>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a:ea typeface="+mn-ea"/>
                  <a:cs typeface="+mn-cs"/>
                </a:rPr>
                <a:t>@AzureGuruMatt</a:t>
              </a:r>
              <a:endParaRPr kumimoji="0" lang="en-US" sz="1400" b="0" i="0" u="none" strike="noStrike" kern="1200" cap="none" spc="0" normalizeH="0" baseline="0" noProof="0" dirty="0">
                <a:ln>
                  <a:noFill/>
                </a:ln>
                <a:solidFill>
                  <a:schemeClr val="tx1"/>
                </a:solidFill>
                <a:effectLst/>
                <a:uLnTx/>
                <a:uFillTx/>
                <a:latin typeface="Segoe Pro" charset="0"/>
                <a:ea typeface="Segoe Pro" charset="0"/>
                <a:cs typeface="Segoe Pro" charset="0"/>
              </a:endParaRPr>
            </a:p>
          </p:txBody>
        </p:sp>
      </p:grpSp>
      <p:grpSp>
        <p:nvGrpSpPr>
          <p:cNvPr id="17" name="Group 16">
            <a:extLst>
              <a:ext uri="{FF2B5EF4-FFF2-40B4-BE49-F238E27FC236}">
                <a16:creationId xmlns:a16="http://schemas.microsoft.com/office/drawing/2014/main" id="{99297578-88F4-F149-D4F3-6E7CB1199B97}"/>
              </a:ext>
            </a:extLst>
          </p:cNvPr>
          <p:cNvGrpSpPr/>
          <p:nvPr/>
        </p:nvGrpSpPr>
        <p:grpSpPr>
          <a:xfrm>
            <a:off x="5938467" y="4549533"/>
            <a:ext cx="4964965" cy="293827"/>
            <a:chOff x="6766214" y="3049980"/>
            <a:chExt cx="4964965" cy="293827"/>
          </a:xfrm>
        </p:grpSpPr>
        <p:pic>
          <p:nvPicPr>
            <p:cNvPr id="18" name="Picture 17">
              <a:extLst>
                <a:ext uri="{FF2B5EF4-FFF2-40B4-BE49-F238E27FC236}">
                  <a16:creationId xmlns:a16="http://schemas.microsoft.com/office/drawing/2014/main" id="{D0ECB873-926C-F999-78FC-05D95887298D}"/>
                </a:ext>
              </a:extLst>
            </p:cNvPr>
            <p:cNvPicPr>
              <a:picLocks noChangeAspect="1"/>
            </p:cNvPicPr>
            <p:nvPr/>
          </p:nvPicPr>
          <p:blipFill rotWithShape="1">
            <a:blip r:embed="rId4"/>
            <a:srcRect r="66992"/>
            <a:stretch/>
          </p:blipFill>
          <p:spPr>
            <a:xfrm>
              <a:off x="6766214" y="3049980"/>
              <a:ext cx="398861" cy="269586"/>
            </a:xfrm>
            <a:prstGeom prst="rect">
              <a:avLst/>
            </a:prstGeom>
          </p:spPr>
        </p:pic>
        <p:sp>
          <p:nvSpPr>
            <p:cNvPr id="19" name="Rectangle 18">
              <a:extLst>
                <a:ext uri="{FF2B5EF4-FFF2-40B4-BE49-F238E27FC236}">
                  <a16:creationId xmlns:a16="http://schemas.microsoft.com/office/drawing/2014/main" id="{61965C14-EBB9-007C-5675-C0685CC85737}"/>
                </a:ext>
              </a:extLst>
            </p:cNvPr>
            <p:cNvSpPr/>
            <p:nvPr/>
          </p:nvSpPr>
          <p:spPr bwMode="auto">
            <a:xfrm>
              <a:off x="7306177" y="305034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a:hlinkClick r:id="rId5"/>
                </a:rPr>
                <a:t>http://www.youtube.com/c/</a:t>
              </a:r>
              <a:r>
                <a:rPr lang="en-US" sz="1400" dirty="0" err="1">
                  <a:solidFill>
                    <a:schemeClr val="tx1"/>
                  </a:solidFill>
                  <a:latin typeface="Segoe UI Semilight"/>
                  <a:hlinkClick r:id="rId5"/>
                </a:rPr>
                <a:t>AzureGuruMatt</a:t>
              </a:r>
              <a:endParaRPr lang="en-US" sz="1400" dirty="0">
                <a:solidFill>
                  <a:schemeClr val="tx1"/>
                </a:solidFill>
                <a:latin typeface="Segoe UI Semiligh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Pro" charset="0"/>
                <a:ea typeface="Segoe Pro" charset="0"/>
                <a:cs typeface="Segoe Pro" charset="0"/>
              </a:endParaRPr>
            </a:p>
          </p:txBody>
        </p:sp>
      </p:grpSp>
      <p:pic>
        <p:nvPicPr>
          <p:cNvPr id="29" name="Picture 28" descr="A picture containing drawing&#10;&#10;Description automatically generated">
            <a:extLst>
              <a:ext uri="{FF2B5EF4-FFF2-40B4-BE49-F238E27FC236}">
                <a16:creationId xmlns:a16="http://schemas.microsoft.com/office/drawing/2014/main" id="{2FF3C5E4-FC5D-1A97-E6AF-33CF3B7BF4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820" y="245470"/>
            <a:ext cx="1343002" cy="683125"/>
          </a:xfrm>
          <a:prstGeom prst="rect">
            <a:avLst/>
          </a:prstGeom>
        </p:spPr>
      </p:pic>
      <p:grpSp>
        <p:nvGrpSpPr>
          <p:cNvPr id="30" name="Group 29">
            <a:extLst>
              <a:ext uri="{FF2B5EF4-FFF2-40B4-BE49-F238E27FC236}">
                <a16:creationId xmlns:a16="http://schemas.microsoft.com/office/drawing/2014/main" id="{3A4D6E39-8FD4-FB1E-BD38-FE5E8608427A}"/>
              </a:ext>
            </a:extLst>
          </p:cNvPr>
          <p:cNvGrpSpPr/>
          <p:nvPr/>
        </p:nvGrpSpPr>
        <p:grpSpPr>
          <a:xfrm>
            <a:off x="7928311" y="3901715"/>
            <a:ext cx="4913474" cy="349897"/>
            <a:chOff x="4250303" y="4575910"/>
            <a:chExt cx="4913474" cy="349897"/>
          </a:xfrm>
        </p:grpSpPr>
        <p:sp>
          <p:nvSpPr>
            <p:cNvPr id="31" name="Rectangle 30">
              <a:extLst>
                <a:ext uri="{FF2B5EF4-FFF2-40B4-BE49-F238E27FC236}">
                  <a16:creationId xmlns:a16="http://schemas.microsoft.com/office/drawing/2014/main" id="{9851D400-37AE-3AB3-2ADD-9AA7D41F04E3}"/>
                </a:ext>
              </a:extLst>
            </p:cNvPr>
            <p:cNvSpPr/>
            <p:nvPr/>
          </p:nvSpPr>
          <p:spPr bwMode="auto">
            <a:xfrm>
              <a:off x="4738775" y="4604309"/>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400" dirty="0">
                  <a:solidFill>
                    <a:schemeClr val="tx1"/>
                  </a:solidFill>
                  <a:latin typeface="Segoe Pro" charset="0"/>
                  <a:ea typeface="Segoe Pro" charset="0"/>
                  <a:cs typeface="Segoe Pro" charset="0"/>
                  <a:hlinkClick r:id="rId7"/>
                </a:rPr>
                <a:t>https://www.focus-it.ie</a:t>
              </a:r>
              <a:r>
                <a:rPr lang="en-US" sz="1400" dirty="0">
                  <a:solidFill>
                    <a:schemeClr val="tx1"/>
                  </a:solidFill>
                  <a:latin typeface="Segoe Pro" charset="0"/>
                  <a:ea typeface="Segoe Pro" charset="0"/>
                  <a:cs typeface="Segoe Pro" charset="0"/>
                </a:rPr>
                <a:t> </a:t>
              </a:r>
              <a:endParaRPr kumimoji="0" lang="en-US" sz="1400" b="0" i="0" u="none" strike="noStrike" kern="1200" cap="none" spc="0" normalizeH="0" baseline="0" noProof="0" dirty="0">
                <a:ln>
                  <a:noFill/>
                </a:ln>
                <a:solidFill>
                  <a:schemeClr val="tx1"/>
                </a:solidFill>
                <a:effectLst/>
                <a:uLnTx/>
                <a:uFillTx/>
                <a:latin typeface="Segoe Pro" charset="0"/>
                <a:ea typeface="Segoe Pro" charset="0"/>
                <a:cs typeface="Segoe Pro"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1400" dirty="0">
                <a:solidFill>
                  <a:schemeClr val="tx1"/>
                </a:solidFill>
                <a:latin typeface="Segoe Pro" charset="0"/>
                <a:ea typeface="Segoe Pro" charset="0"/>
                <a:cs typeface="Segoe Pro"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Pro" charset="0"/>
                  <a:ea typeface="Segoe Pro" charset="0"/>
                  <a:cs typeface="Segoe Pro" charset="0"/>
                  <a:hlinkClick r:id="rId8"/>
                </a:rPr>
                <a:t>https://www.credly.com/users/matthew-browne.59a46200/badges</a:t>
              </a:r>
              <a:endParaRPr kumimoji="0" lang="en-US" sz="1400" b="0" i="0" u="none" strike="noStrike" kern="1200" cap="none" spc="0" normalizeH="0" baseline="0" noProof="0" dirty="0">
                <a:ln>
                  <a:noFill/>
                </a:ln>
                <a:solidFill>
                  <a:schemeClr val="tx1"/>
                </a:solidFill>
                <a:effectLst/>
                <a:uLnTx/>
                <a:uFillTx/>
                <a:latin typeface="Segoe Pro" charset="0"/>
                <a:ea typeface="Segoe Pro" charset="0"/>
                <a:cs typeface="Segoe Pro"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Pro" charset="0"/>
                <a:ea typeface="Segoe Pro" charset="0"/>
                <a:cs typeface="Segoe Pro" charset="0"/>
              </a:endParaRPr>
            </a:p>
          </p:txBody>
        </p:sp>
        <p:pic>
          <p:nvPicPr>
            <p:cNvPr id="32" name="Graphic 31" descr="World">
              <a:extLst>
                <a:ext uri="{FF2B5EF4-FFF2-40B4-BE49-F238E27FC236}">
                  <a16:creationId xmlns:a16="http://schemas.microsoft.com/office/drawing/2014/main" id="{C0234D41-E4FA-86C4-48D0-4A0964A1BE6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50303" y="4575910"/>
              <a:ext cx="349897" cy="349897"/>
            </a:xfrm>
            <a:prstGeom prst="rect">
              <a:avLst/>
            </a:prstGeom>
          </p:spPr>
        </p:pic>
      </p:grpSp>
      <p:pic>
        <p:nvPicPr>
          <p:cNvPr id="1044" name="Picture 20" descr="MCE: Microsoft Certified Educator">
            <a:extLst>
              <a:ext uri="{FF2B5EF4-FFF2-40B4-BE49-F238E27FC236}">
                <a16:creationId xmlns:a16="http://schemas.microsoft.com/office/drawing/2014/main" id="{EB56026B-704E-1FE0-36D4-5300D3B6B53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8436" y="2054502"/>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icrosoft Certified Trainer 2022-2023">
            <a:extLst>
              <a:ext uri="{FF2B5EF4-FFF2-40B4-BE49-F238E27FC236}">
                <a16:creationId xmlns:a16="http://schemas.microsoft.com/office/drawing/2014/main" id="{14CC4240-6062-8896-0984-E6C9135DD74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6293" y="2054502"/>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mpTIA Subject Matter Expert">
            <a:extLst>
              <a:ext uri="{FF2B5EF4-FFF2-40B4-BE49-F238E27FC236}">
                <a16:creationId xmlns:a16="http://schemas.microsoft.com/office/drawing/2014/main" id="{AC9FDCCC-63FD-EBB2-B88F-27842A0AC7A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98574" y="1004817"/>
            <a:ext cx="1049685" cy="10496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ertified in Cybersecurity (CC)">
            <a:extLst>
              <a:ext uri="{FF2B5EF4-FFF2-40B4-BE49-F238E27FC236}">
                <a16:creationId xmlns:a16="http://schemas.microsoft.com/office/drawing/2014/main" id="{30C87181-51DE-47D7-BE86-72B18D39FA8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1698" y="5759969"/>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2E5E763C-F388-9881-B320-60D7D2D2912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358" y="1085317"/>
            <a:ext cx="895796" cy="8886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itp-logo-colour – Chirag Patel">
            <a:extLst>
              <a:ext uri="{FF2B5EF4-FFF2-40B4-BE49-F238E27FC236}">
                <a16:creationId xmlns:a16="http://schemas.microsoft.com/office/drawing/2014/main" id="{4D6708C5-0F2A-C1B8-E2D4-E44EF9B306C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81614" y="48346"/>
            <a:ext cx="2645780" cy="10496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ompTIA Security Analytics Expert – CSAE Stackable Certification">
            <a:extLst>
              <a:ext uri="{FF2B5EF4-FFF2-40B4-BE49-F238E27FC236}">
                <a16:creationId xmlns:a16="http://schemas.microsoft.com/office/drawing/2014/main" id="{F3B292A7-3671-9CA1-2145-BB1D7C1E1CA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026618" y="102240"/>
            <a:ext cx="923436" cy="9234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ompTIA Advanced Security Practitioner (CASP+) ce Certification">
            <a:extLst>
              <a:ext uri="{FF2B5EF4-FFF2-40B4-BE49-F238E27FC236}">
                <a16:creationId xmlns:a16="http://schemas.microsoft.com/office/drawing/2014/main" id="{2226EE90-251B-48B9-8492-1A0640E3D8E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198583" y="5687392"/>
            <a:ext cx="853200" cy="85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mpTIA CTT+ Virtual Classroom Trainer Certification">
            <a:extLst>
              <a:ext uri="{FF2B5EF4-FFF2-40B4-BE49-F238E27FC236}">
                <a16:creationId xmlns:a16="http://schemas.microsoft.com/office/drawing/2014/main" id="{CB270B58-8DA7-484A-8F34-3DD9E677CE7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056373" y="5687392"/>
            <a:ext cx="853200" cy="853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o alternative text description for this image">
            <a:extLst>
              <a:ext uri="{FF2B5EF4-FFF2-40B4-BE49-F238E27FC236}">
                <a16:creationId xmlns:a16="http://schemas.microsoft.com/office/drawing/2014/main" id="{4CE94DC4-42E4-0055-E214-42095DB6EE36}"/>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59967" y="1098031"/>
            <a:ext cx="889200" cy="8892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4" descr="MTA: Windows Server Administration Fundamentals - Certified 2021">
            <a:extLst>
              <a:ext uri="{FF2B5EF4-FFF2-40B4-BE49-F238E27FC236}">
                <a16:creationId xmlns:a16="http://schemas.microsoft.com/office/drawing/2014/main" id="{76DC409B-EF36-8CFC-B26B-1F124E6A504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05782" y="4884088"/>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6" descr="MTA: Windows Operating System Fundamentals - Certified 2021">
            <a:extLst>
              <a:ext uri="{FF2B5EF4-FFF2-40B4-BE49-F238E27FC236}">
                <a16:creationId xmlns:a16="http://schemas.microsoft.com/office/drawing/2014/main" id="{2C0E39A4-1853-E24B-199E-39B342620FE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564018" y="4884088"/>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8" descr="MTA: Security Fundamentals - Certified 2022">
            <a:extLst>
              <a:ext uri="{FF2B5EF4-FFF2-40B4-BE49-F238E27FC236}">
                <a16:creationId xmlns:a16="http://schemas.microsoft.com/office/drawing/2014/main" id="{B87632A5-503D-5F30-FC8D-CC4A2BC289E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22254" y="4884088"/>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0" descr="MTA: Networking Fundamentals - Certified 2022">
            <a:extLst>
              <a:ext uri="{FF2B5EF4-FFF2-40B4-BE49-F238E27FC236}">
                <a16:creationId xmlns:a16="http://schemas.microsoft.com/office/drawing/2014/main" id="{A564B8F0-6EFA-74D3-AE40-9818F02AA30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1448954" y="4884088"/>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Microsoft Certified: Cybersecurity Architect Expert">
            <a:extLst>
              <a:ext uri="{FF2B5EF4-FFF2-40B4-BE49-F238E27FC236}">
                <a16:creationId xmlns:a16="http://schemas.microsoft.com/office/drawing/2014/main" id="{2B11B10C-3D9C-DABF-3C4A-2376C8EBEE1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85526" y="4892901"/>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Microsoft Certified: Azure Solutions Architect Expert">
            <a:extLst>
              <a:ext uri="{FF2B5EF4-FFF2-40B4-BE49-F238E27FC236}">
                <a16:creationId xmlns:a16="http://schemas.microsoft.com/office/drawing/2014/main" id="{C3AC0809-3556-CA20-D66F-20110062247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105623" y="4884556"/>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Microsoft Certified: Security Operations Analyst Associate">
            <a:extLst>
              <a:ext uri="{FF2B5EF4-FFF2-40B4-BE49-F238E27FC236}">
                <a16:creationId xmlns:a16="http://schemas.microsoft.com/office/drawing/2014/main" id="{C1C7F425-C7DA-8956-0E5A-2729A87C1AB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60507" y="4884556"/>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descr="Microsoft Certified: Information Protection Administrator Associate">
            <a:extLst>
              <a:ext uri="{FF2B5EF4-FFF2-40B4-BE49-F238E27FC236}">
                <a16:creationId xmlns:a16="http://schemas.microsoft.com/office/drawing/2014/main" id="{C533F53F-1795-006D-A136-013CA2C883E8}"/>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157753" y="4875050"/>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Microsoft Certified: Identity and Access Administrator Associate">
            <a:extLst>
              <a:ext uri="{FF2B5EF4-FFF2-40B4-BE49-F238E27FC236}">
                <a16:creationId xmlns:a16="http://schemas.microsoft.com/office/drawing/2014/main" id="{899C7E23-7FA1-23D2-94D8-003786BCB964}"/>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954999" y="4892901"/>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descr="Microsoft Certified: Azure Administrator Associate">
            <a:extLst>
              <a:ext uri="{FF2B5EF4-FFF2-40B4-BE49-F238E27FC236}">
                <a16:creationId xmlns:a16="http://schemas.microsoft.com/office/drawing/2014/main" id="{1364D761-5AD8-6A89-C740-4EF2C142D9E0}"/>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563261" y="4884556"/>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18" descr="Microsoft Certified: Azure Virtual Desktop Specialty">
            <a:extLst>
              <a:ext uri="{FF2B5EF4-FFF2-40B4-BE49-F238E27FC236}">
                <a16:creationId xmlns:a16="http://schemas.microsoft.com/office/drawing/2014/main" id="{6F4E1348-DBF6-CBBB-413F-BC2ADB4BF5C8}"/>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752245" y="4892901"/>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Microsoft 365 Certified: Security Administrator Associate">
            <a:extLst>
              <a:ext uri="{FF2B5EF4-FFF2-40B4-BE49-F238E27FC236}">
                <a16:creationId xmlns:a16="http://schemas.microsoft.com/office/drawing/2014/main" id="{E66B6B21-AAE7-74DA-A723-ED11F0D82E97}"/>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722966" y="4921604"/>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Microsoft Certified: Azure Security Engineer Associate">
            <a:extLst>
              <a:ext uri="{FF2B5EF4-FFF2-40B4-BE49-F238E27FC236}">
                <a16:creationId xmlns:a16="http://schemas.microsoft.com/office/drawing/2014/main" id="{4357B77C-817B-8646-572B-4E840F2D6BE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925720" y="4905691"/>
            <a:ext cx="734400" cy="734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28">
            <a:extLst>
              <a:ext uri="{FF2B5EF4-FFF2-40B4-BE49-F238E27FC236}">
                <a16:creationId xmlns:a16="http://schemas.microsoft.com/office/drawing/2014/main" id="{80CF6757-1126-D017-3410-C210DDC798AD}"/>
              </a:ext>
            </a:extLst>
          </p:cNvPr>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1199957" y="5575577"/>
            <a:ext cx="1033884" cy="1033884"/>
          </a:xfrm>
          <a:prstGeom prst="rect">
            <a:avLst/>
          </a:prstGeom>
          <a:noFill/>
        </p:spPr>
      </p:pic>
      <p:pic>
        <p:nvPicPr>
          <p:cNvPr id="1031" name="Picture 1030">
            <a:extLst>
              <a:ext uri="{FF2B5EF4-FFF2-40B4-BE49-F238E27FC236}">
                <a16:creationId xmlns:a16="http://schemas.microsoft.com/office/drawing/2014/main" id="{7B18B1A0-8D4B-0BA8-08F7-CCDA422AE605}"/>
              </a:ext>
            </a:extLst>
          </p:cNvPr>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867297" y="5677869"/>
            <a:ext cx="853200" cy="853200"/>
          </a:xfrm>
          <a:prstGeom prst="rect">
            <a:avLst/>
          </a:prstGeom>
          <a:noFill/>
        </p:spPr>
      </p:pic>
      <p:pic>
        <p:nvPicPr>
          <p:cNvPr id="1033" name="Picture 1032">
            <a:extLst>
              <a:ext uri="{FF2B5EF4-FFF2-40B4-BE49-F238E27FC236}">
                <a16:creationId xmlns:a16="http://schemas.microsoft.com/office/drawing/2014/main" id="{CB2F688C-CCF0-ECD9-7B6F-6235F281E6C8}"/>
              </a:ext>
            </a:extLst>
          </p:cNvPr>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881971" y="5679290"/>
            <a:ext cx="853200" cy="853200"/>
          </a:xfrm>
          <a:prstGeom prst="rect">
            <a:avLst/>
          </a:prstGeom>
          <a:noFill/>
        </p:spPr>
      </p:pic>
      <p:pic>
        <p:nvPicPr>
          <p:cNvPr id="1035" name="Picture 1034">
            <a:extLst>
              <a:ext uri="{FF2B5EF4-FFF2-40B4-BE49-F238E27FC236}">
                <a16:creationId xmlns:a16="http://schemas.microsoft.com/office/drawing/2014/main" id="{3FB0ADA2-79FA-FD87-B9E4-F5719F9F627A}"/>
              </a:ext>
            </a:extLst>
          </p:cNvPr>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9691073" y="5679290"/>
            <a:ext cx="853200" cy="853200"/>
          </a:xfrm>
          <a:prstGeom prst="rect">
            <a:avLst/>
          </a:prstGeom>
          <a:noFill/>
        </p:spPr>
      </p:pic>
      <p:pic>
        <p:nvPicPr>
          <p:cNvPr id="1037" name="Picture 1036">
            <a:extLst>
              <a:ext uri="{FF2B5EF4-FFF2-40B4-BE49-F238E27FC236}">
                <a16:creationId xmlns:a16="http://schemas.microsoft.com/office/drawing/2014/main" id="{4B15912E-DBCC-A14D-F961-552D0E4622D8}"/>
              </a:ext>
            </a:extLst>
          </p:cNvPr>
          <p:cNvPicPr>
            <a:picLocks noChangeAspect="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0476966" y="5679290"/>
            <a:ext cx="851779" cy="851779"/>
          </a:xfrm>
          <a:prstGeom prst="rect">
            <a:avLst/>
          </a:prstGeom>
          <a:noFill/>
        </p:spPr>
      </p:pic>
      <p:pic>
        <p:nvPicPr>
          <p:cNvPr id="1038" name="Picture 1037">
            <a:extLst>
              <a:ext uri="{FF2B5EF4-FFF2-40B4-BE49-F238E27FC236}">
                <a16:creationId xmlns:a16="http://schemas.microsoft.com/office/drawing/2014/main" id="{2F6DEA8C-26F0-3680-3FBB-4FDA2E586ABA}"/>
              </a:ext>
            </a:extLst>
          </p:cNvPr>
          <p:cNvPicPr>
            <a:picLocks noChangeAspect="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6296763" y="5584995"/>
            <a:ext cx="1040367" cy="1040367"/>
          </a:xfrm>
          <a:prstGeom prst="rect">
            <a:avLst/>
          </a:prstGeom>
          <a:noFill/>
        </p:spPr>
      </p:pic>
      <p:pic>
        <p:nvPicPr>
          <p:cNvPr id="1039" name="Picture 1038" descr="CompTIA Project+ Certification">
            <a:extLst>
              <a:ext uri="{FF2B5EF4-FFF2-40B4-BE49-F238E27FC236}">
                <a16:creationId xmlns:a16="http://schemas.microsoft.com/office/drawing/2014/main" id="{ABE7FE49-031C-2C52-2D38-D063BAC5DE1D}"/>
              </a:ext>
            </a:extLst>
          </p:cNvPr>
          <p:cNvPicPr>
            <a:picLocks noChangeAspect="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599381" y="5687392"/>
            <a:ext cx="853200" cy="853200"/>
          </a:xfrm>
          <a:prstGeom prst="rect">
            <a:avLst/>
          </a:prstGeom>
          <a:noFill/>
          <a:ln>
            <a:noFill/>
          </a:ln>
        </p:spPr>
      </p:pic>
      <p:pic>
        <p:nvPicPr>
          <p:cNvPr id="1040" name="Picture 1039" descr="CompTIA Cloud+ ce Certification">
            <a:extLst>
              <a:ext uri="{FF2B5EF4-FFF2-40B4-BE49-F238E27FC236}">
                <a16:creationId xmlns:a16="http://schemas.microsoft.com/office/drawing/2014/main" id="{EA39DF71-B191-140D-A958-5D5F535128A5}"/>
              </a:ext>
            </a:extLst>
          </p:cNvPr>
          <p:cNvPicPr>
            <a:picLocks noChangeAspect="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7240676" y="5687392"/>
            <a:ext cx="853200" cy="853200"/>
          </a:xfrm>
          <a:prstGeom prst="rect">
            <a:avLst/>
          </a:prstGeom>
          <a:noFill/>
          <a:ln>
            <a:noFill/>
          </a:ln>
        </p:spPr>
      </p:pic>
      <p:pic>
        <p:nvPicPr>
          <p:cNvPr id="1041" name="Picture 1040" descr="CompTIA Server+ Certification">
            <a:extLst>
              <a:ext uri="{FF2B5EF4-FFF2-40B4-BE49-F238E27FC236}">
                <a16:creationId xmlns:a16="http://schemas.microsoft.com/office/drawing/2014/main" id="{CFE63F41-3521-CE36-A10F-C5593A6C78E2}"/>
              </a:ext>
            </a:extLst>
          </p:cNvPr>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060045" y="5678579"/>
            <a:ext cx="853200" cy="853200"/>
          </a:xfrm>
          <a:prstGeom prst="rect">
            <a:avLst/>
          </a:prstGeom>
          <a:noFill/>
          <a:ln>
            <a:noFill/>
          </a:ln>
        </p:spPr>
      </p:pic>
      <p:pic>
        <p:nvPicPr>
          <p:cNvPr id="1043" name="Picture 1042" descr="CompTIA PenTest+ ce Certification">
            <a:extLst>
              <a:ext uri="{FF2B5EF4-FFF2-40B4-BE49-F238E27FC236}">
                <a16:creationId xmlns:a16="http://schemas.microsoft.com/office/drawing/2014/main" id="{B8EDACE4-3888-145A-A16C-2585A5662D55}"/>
              </a:ext>
            </a:extLst>
          </p:cNvPr>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4720648" y="5678579"/>
            <a:ext cx="853200" cy="853200"/>
          </a:xfrm>
          <a:prstGeom prst="rect">
            <a:avLst/>
          </a:prstGeom>
          <a:noFill/>
          <a:ln>
            <a:noFill/>
          </a:ln>
        </p:spPr>
      </p:pic>
      <p:pic>
        <p:nvPicPr>
          <p:cNvPr id="1045" name="Picture 4" descr="CompTIA Secure Infrastructure Expert – CSIE Stackable Certification">
            <a:extLst>
              <a:ext uri="{FF2B5EF4-FFF2-40B4-BE49-F238E27FC236}">
                <a16:creationId xmlns:a16="http://schemas.microsoft.com/office/drawing/2014/main" id="{FF271856-8BDD-19CB-9C7B-CD32655AB5B0}"/>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101418" y="93022"/>
            <a:ext cx="925200" cy="9252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HPE ATP - Hybrid IT Solutions V2">
            <a:extLst>
              <a:ext uri="{FF2B5EF4-FFF2-40B4-BE49-F238E27FC236}">
                <a16:creationId xmlns:a16="http://schemas.microsoft.com/office/drawing/2014/main" id="{BD4BA7BB-5276-BADB-50F5-CF2B48E11836}"/>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249708" y="5683523"/>
            <a:ext cx="853200" cy="8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7821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7"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CD4053-E5B2-256F-546D-660AF375FC2F}"/>
              </a:ext>
            </a:extLst>
          </p:cNvPr>
          <p:cNvSpPr>
            <a:spLocks noGrp="1"/>
          </p:cNvSpPr>
          <p:nvPr>
            <p:ph type="title"/>
          </p:nvPr>
        </p:nvSpPr>
        <p:spPr>
          <a:xfrm>
            <a:off x="804672" y="2053641"/>
            <a:ext cx="3669161" cy="2760098"/>
          </a:xfrm>
        </p:spPr>
        <p:txBody>
          <a:bodyPr>
            <a:normAutofit/>
          </a:bodyPr>
          <a:lstStyle/>
          <a:p>
            <a:r>
              <a:rPr lang="en-US" sz="4000">
                <a:solidFill>
                  <a:schemeClr val="tx2"/>
                </a:solidFill>
                <a:cs typeface="Calibri Light"/>
              </a:rPr>
              <a:t>Agenda </a:t>
            </a:r>
            <a:endParaRPr lang="en-US" sz="4000">
              <a:solidFill>
                <a:schemeClr val="tx2"/>
              </a:solidFill>
            </a:endParaRPr>
          </a:p>
        </p:txBody>
      </p:sp>
      <p:graphicFrame>
        <p:nvGraphicFramePr>
          <p:cNvPr id="28" name="Content Placeholder 2">
            <a:extLst>
              <a:ext uri="{FF2B5EF4-FFF2-40B4-BE49-F238E27FC236}">
                <a16:creationId xmlns:a16="http://schemas.microsoft.com/office/drawing/2014/main" id="{583AD590-2C67-39F9-48C2-629795DC6A8C}"/>
              </a:ext>
            </a:extLst>
          </p:cNvPr>
          <p:cNvGraphicFramePr>
            <a:graphicFrameLocks noGrp="1"/>
          </p:cNvGraphicFramePr>
          <p:nvPr>
            <p:ph idx="1"/>
          </p:nvPr>
        </p:nvGraphicFramePr>
        <p:xfrm>
          <a:off x="6090574" y="801866"/>
          <a:ext cx="5306084" cy="5230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1974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application&#10;&#10;Description automatically generated">
            <a:extLst>
              <a:ext uri="{FF2B5EF4-FFF2-40B4-BE49-F238E27FC236}">
                <a16:creationId xmlns:a16="http://schemas.microsoft.com/office/drawing/2014/main" id="{E62849A1-3143-4804-8A93-CE354490E65E}"/>
              </a:ext>
            </a:extLst>
          </p:cNvPr>
          <p:cNvPicPr>
            <a:picLocks noChangeAspect="1"/>
          </p:cNvPicPr>
          <p:nvPr/>
        </p:nvPicPr>
        <p:blipFill>
          <a:blip r:embed="rId2"/>
          <a:stretch>
            <a:fillRect/>
          </a:stretch>
        </p:blipFill>
        <p:spPr>
          <a:xfrm>
            <a:off x="1316568" y="-17016"/>
            <a:ext cx="9572976" cy="6899088"/>
          </a:xfrm>
          <a:prstGeom prst="rect">
            <a:avLst/>
          </a:prstGeom>
        </p:spPr>
      </p:pic>
    </p:spTree>
    <p:extLst>
      <p:ext uri="{BB962C8B-B14F-4D97-AF65-F5344CB8AC3E}">
        <p14:creationId xmlns:p14="http://schemas.microsoft.com/office/powerpoint/2010/main" val="3081693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graphical user interface&#10;&#10;Description automatically generated">
            <a:extLst>
              <a:ext uri="{FF2B5EF4-FFF2-40B4-BE49-F238E27FC236}">
                <a16:creationId xmlns:a16="http://schemas.microsoft.com/office/drawing/2014/main" id="{A3239C48-2E25-31EE-2F17-456B3B802673}"/>
              </a:ext>
            </a:extLst>
          </p:cNvPr>
          <p:cNvPicPr>
            <a:picLocks noGrp="1" noChangeAspect="1"/>
          </p:cNvPicPr>
          <p:nvPr>
            <p:ph idx="1"/>
          </p:nvPr>
        </p:nvPicPr>
        <p:blipFill rotWithShape="1">
          <a:blip r:embed="rId2"/>
          <a:srcRect b="881"/>
          <a:stretch/>
        </p:blipFill>
        <p:spPr>
          <a:xfrm>
            <a:off x="20" y="10"/>
            <a:ext cx="12191980" cy="6857990"/>
          </a:xfrm>
          <a:prstGeom prst="rect">
            <a:avLst/>
          </a:prstGeom>
        </p:spPr>
      </p:pic>
    </p:spTree>
    <p:extLst>
      <p:ext uri="{BB962C8B-B14F-4D97-AF65-F5344CB8AC3E}">
        <p14:creationId xmlns:p14="http://schemas.microsoft.com/office/powerpoint/2010/main" val="660671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A71361-B739-A963-260E-F8CC1E2F125E}"/>
              </a:ext>
            </a:extLst>
          </p:cNvPr>
          <p:cNvSpPr>
            <a:spLocks noGrp="1"/>
          </p:cNvSpPr>
          <p:nvPr>
            <p:ph type="title"/>
          </p:nvPr>
        </p:nvSpPr>
        <p:spPr>
          <a:xfrm>
            <a:off x="630936" y="502920"/>
            <a:ext cx="3419856" cy="1463040"/>
          </a:xfrm>
        </p:spPr>
        <p:txBody>
          <a:bodyPr anchor="ctr">
            <a:normAutofit/>
          </a:bodyPr>
          <a:lstStyle/>
          <a:p>
            <a:r>
              <a:rPr lang="en-US" sz="4100">
                <a:cs typeface="Calibri Light"/>
              </a:rPr>
              <a:t>The Value of Fundamentals </a:t>
            </a:r>
            <a:endParaRPr lang="en-US" sz="4100"/>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2CBB3FF-A928-22C2-B0EC-07E6BF724CA3}"/>
              </a:ext>
            </a:extLst>
          </p:cNvPr>
          <p:cNvSpPr>
            <a:spLocks noGrp="1"/>
          </p:cNvSpPr>
          <p:nvPr>
            <p:ph idx="1"/>
          </p:nvPr>
        </p:nvSpPr>
        <p:spPr>
          <a:xfrm>
            <a:off x="4654295" y="502920"/>
            <a:ext cx="6894576" cy="1463040"/>
          </a:xfrm>
        </p:spPr>
        <p:txBody>
          <a:bodyPr anchor="ctr">
            <a:normAutofit fontScale="77500" lnSpcReduction="20000"/>
          </a:bodyPr>
          <a:lstStyle/>
          <a:p>
            <a:r>
              <a:rPr lang="en-US" sz="2200">
                <a:cs typeface="Calibri"/>
              </a:rPr>
              <a:t>Gaining the confidence to advance to bigger projects and better roles at your organization</a:t>
            </a:r>
          </a:p>
          <a:p>
            <a:r>
              <a:rPr lang="en-US" sz="2200">
                <a:ea typeface="+mn-lt"/>
                <a:cs typeface="+mn-lt"/>
              </a:rPr>
              <a:t>Build a foundation for in-demand jobs by learning industry-standard technology</a:t>
            </a:r>
          </a:p>
          <a:p>
            <a:r>
              <a:rPr lang="en-US" sz="2200">
                <a:ea typeface="+mn-lt"/>
                <a:cs typeface="+mn-lt"/>
              </a:rPr>
              <a:t>Strive to learn the vocabulary, features, and basics of a chosen technology</a:t>
            </a:r>
          </a:p>
        </p:txBody>
      </p:sp>
      <p:pic>
        <p:nvPicPr>
          <p:cNvPr id="4" name="Picture 4" descr="Graphical user interface, application, email&#10;&#10;Description automatically generated">
            <a:extLst>
              <a:ext uri="{FF2B5EF4-FFF2-40B4-BE49-F238E27FC236}">
                <a16:creationId xmlns:a16="http://schemas.microsoft.com/office/drawing/2014/main" id="{B8AA02E0-EB24-C107-7AC7-953DCF97A101}"/>
              </a:ext>
            </a:extLst>
          </p:cNvPr>
          <p:cNvPicPr>
            <a:picLocks noChangeAspect="1"/>
          </p:cNvPicPr>
          <p:nvPr/>
        </p:nvPicPr>
        <p:blipFill>
          <a:blip r:embed="rId2"/>
          <a:stretch>
            <a:fillRect/>
          </a:stretch>
        </p:blipFill>
        <p:spPr>
          <a:xfrm>
            <a:off x="630936" y="2291736"/>
            <a:ext cx="10917936" cy="3957752"/>
          </a:xfrm>
          <a:prstGeom prst="rect">
            <a:avLst/>
          </a:prstGeom>
        </p:spPr>
      </p:pic>
    </p:spTree>
    <p:extLst>
      <p:ext uri="{BB962C8B-B14F-4D97-AF65-F5344CB8AC3E}">
        <p14:creationId xmlns:p14="http://schemas.microsoft.com/office/powerpoint/2010/main" val="390088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54F25-7442-B5D3-6B38-1670693A5C1F}"/>
              </a:ext>
            </a:extLst>
          </p:cNvPr>
          <p:cNvSpPr>
            <a:spLocks noGrp="1"/>
          </p:cNvSpPr>
          <p:nvPr>
            <p:ph type="title"/>
          </p:nvPr>
        </p:nvSpPr>
        <p:spPr>
          <a:xfrm>
            <a:off x="630936" y="502920"/>
            <a:ext cx="3419856" cy="1463040"/>
          </a:xfrm>
        </p:spPr>
        <p:txBody>
          <a:bodyPr anchor="ctr">
            <a:normAutofit/>
          </a:bodyPr>
          <a:lstStyle/>
          <a:p>
            <a:r>
              <a:rPr lang="en-US" sz="3700">
                <a:ea typeface="+mj-lt"/>
                <a:cs typeface="+mj-lt"/>
              </a:rPr>
              <a:t>The Value of Specialty </a:t>
            </a:r>
            <a:endParaRPr lang="en-US" sz="3700"/>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915BC24-3B0A-59FD-FD05-C6ABC4965B5E}"/>
              </a:ext>
            </a:extLst>
          </p:cNvPr>
          <p:cNvSpPr>
            <a:spLocks noGrp="1"/>
          </p:cNvSpPr>
          <p:nvPr>
            <p:ph idx="1"/>
          </p:nvPr>
        </p:nvSpPr>
        <p:spPr>
          <a:xfrm>
            <a:off x="4654295" y="502920"/>
            <a:ext cx="6894576" cy="1463040"/>
          </a:xfrm>
        </p:spPr>
        <p:txBody>
          <a:bodyPr anchor="ctr">
            <a:normAutofit/>
          </a:bodyPr>
          <a:lstStyle/>
          <a:p>
            <a:r>
              <a:rPr lang="en-US" sz="2200">
                <a:cs typeface="Calibri"/>
              </a:rPr>
              <a:t>Shows Subject Matter Expertise in a chosen Area </a:t>
            </a:r>
            <a:endParaRPr lang="en-US" sz="2200"/>
          </a:p>
        </p:txBody>
      </p:sp>
      <p:pic>
        <p:nvPicPr>
          <p:cNvPr id="4" name="Picture 4" descr="Graphical user interface, application&#10;&#10;Description automatically generated">
            <a:extLst>
              <a:ext uri="{FF2B5EF4-FFF2-40B4-BE49-F238E27FC236}">
                <a16:creationId xmlns:a16="http://schemas.microsoft.com/office/drawing/2014/main" id="{3A2F410A-F6A1-9E33-AE5A-A5F25B2531DF}"/>
              </a:ext>
            </a:extLst>
          </p:cNvPr>
          <p:cNvPicPr>
            <a:picLocks noChangeAspect="1"/>
          </p:cNvPicPr>
          <p:nvPr/>
        </p:nvPicPr>
        <p:blipFill>
          <a:blip r:embed="rId2"/>
          <a:stretch>
            <a:fillRect/>
          </a:stretch>
        </p:blipFill>
        <p:spPr>
          <a:xfrm>
            <a:off x="666133" y="2290936"/>
            <a:ext cx="10847541" cy="3959352"/>
          </a:xfrm>
          <a:prstGeom prst="rect">
            <a:avLst/>
          </a:prstGeom>
        </p:spPr>
      </p:pic>
    </p:spTree>
    <p:extLst>
      <p:ext uri="{BB962C8B-B14F-4D97-AF65-F5344CB8AC3E}">
        <p14:creationId xmlns:p14="http://schemas.microsoft.com/office/powerpoint/2010/main" val="125547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21">
            <a:extLst>
              <a:ext uri="{FF2B5EF4-FFF2-40B4-BE49-F238E27FC236}">
                <a16:creationId xmlns:a16="http://schemas.microsoft.com/office/drawing/2014/main" id="{98135EBA-B3A3-4F88-BCB1-D0C8E63F4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23">
            <a:extLst>
              <a:ext uri="{FF2B5EF4-FFF2-40B4-BE49-F238E27FC236}">
                <a16:creationId xmlns:a16="http://schemas.microsoft.com/office/drawing/2014/main" id="{B551406E-05CC-4445-9609-3E253925D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4809AA8-C7EF-E434-4AAE-5FAF3CC99B24}"/>
              </a:ext>
            </a:extLst>
          </p:cNvPr>
          <p:cNvSpPr>
            <a:spLocks noGrp="1"/>
          </p:cNvSpPr>
          <p:nvPr>
            <p:ph type="title"/>
          </p:nvPr>
        </p:nvSpPr>
        <p:spPr>
          <a:xfrm>
            <a:off x="630936" y="4892040"/>
            <a:ext cx="3767328" cy="1325880"/>
          </a:xfrm>
        </p:spPr>
        <p:txBody>
          <a:bodyPr>
            <a:normAutofit/>
          </a:bodyPr>
          <a:lstStyle/>
          <a:p>
            <a:r>
              <a:rPr lang="en-US" sz="2800">
                <a:solidFill>
                  <a:schemeClr val="bg1"/>
                </a:solidFill>
                <a:cs typeface="Calibri Light"/>
              </a:rPr>
              <a:t>Why Expert Level Certification ?</a:t>
            </a:r>
            <a:br>
              <a:rPr lang="en-US" sz="2800">
                <a:solidFill>
                  <a:schemeClr val="bg1"/>
                </a:solidFill>
                <a:cs typeface="Calibri Light"/>
              </a:rPr>
            </a:br>
            <a:endParaRPr lang="en-US" sz="2800">
              <a:solidFill>
                <a:schemeClr val="bg1"/>
              </a:solidFill>
              <a:cs typeface="Calibri Light"/>
            </a:endParaRPr>
          </a:p>
        </p:txBody>
      </p:sp>
      <p:pic>
        <p:nvPicPr>
          <p:cNvPr id="4" name="Picture 4" descr="Graphical user interface, text, application&#10;&#10;Description automatically generated">
            <a:extLst>
              <a:ext uri="{FF2B5EF4-FFF2-40B4-BE49-F238E27FC236}">
                <a16:creationId xmlns:a16="http://schemas.microsoft.com/office/drawing/2014/main" id="{78A53E49-459B-08B4-1A22-C8BFCFFCF77B}"/>
              </a:ext>
            </a:extLst>
          </p:cNvPr>
          <p:cNvPicPr>
            <a:picLocks noChangeAspect="1"/>
          </p:cNvPicPr>
          <p:nvPr/>
        </p:nvPicPr>
        <p:blipFill>
          <a:blip r:embed="rId2"/>
          <a:stretch>
            <a:fillRect/>
          </a:stretch>
        </p:blipFill>
        <p:spPr>
          <a:xfrm>
            <a:off x="439050" y="1494954"/>
            <a:ext cx="2569464" cy="1510427"/>
          </a:xfrm>
          <a:prstGeom prst="rect">
            <a:avLst/>
          </a:prstGeom>
        </p:spPr>
      </p:pic>
      <p:cxnSp>
        <p:nvCxnSpPr>
          <p:cNvPr id="71" name="Straight Connector 25">
            <a:extLst>
              <a:ext uri="{FF2B5EF4-FFF2-40B4-BE49-F238E27FC236}">
                <a16:creationId xmlns:a16="http://schemas.microsoft.com/office/drawing/2014/main" id="{FB9683CF-0DA1-46CF-ACAC-D8EE1B15B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87177" y="1347782"/>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Picture 7" descr="Graphical user interface, text, application&#10;&#10;Description automatically generated">
            <a:extLst>
              <a:ext uri="{FF2B5EF4-FFF2-40B4-BE49-F238E27FC236}">
                <a16:creationId xmlns:a16="http://schemas.microsoft.com/office/drawing/2014/main" id="{D56970E2-E616-140D-707C-39FB00AA5059}"/>
              </a:ext>
            </a:extLst>
          </p:cNvPr>
          <p:cNvPicPr>
            <a:picLocks noChangeAspect="1"/>
          </p:cNvPicPr>
          <p:nvPr/>
        </p:nvPicPr>
        <p:blipFill>
          <a:blip r:embed="rId3"/>
          <a:stretch>
            <a:fillRect/>
          </a:stretch>
        </p:blipFill>
        <p:spPr>
          <a:xfrm>
            <a:off x="3357407" y="1516641"/>
            <a:ext cx="2569464" cy="1467053"/>
          </a:xfrm>
          <a:prstGeom prst="rect">
            <a:avLst/>
          </a:prstGeom>
        </p:spPr>
      </p:pic>
      <p:cxnSp>
        <p:nvCxnSpPr>
          <p:cNvPr id="72" name="Straight Connector 27">
            <a:extLst>
              <a:ext uri="{FF2B5EF4-FFF2-40B4-BE49-F238E27FC236}">
                <a16:creationId xmlns:a16="http://schemas.microsoft.com/office/drawing/2014/main" id="{C2AE770B-9BD5-45F7-9DD4-D3FFD62FE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349484"/>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 text, application&#10;&#10;Description automatically generated">
            <a:extLst>
              <a:ext uri="{FF2B5EF4-FFF2-40B4-BE49-F238E27FC236}">
                <a16:creationId xmlns:a16="http://schemas.microsoft.com/office/drawing/2014/main" id="{6CCC2D28-11D7-1E21-BE82-6EBD34EEA29C}"/>
              </a:ext>
            </a:extLst>
          </p:cNvPr>
          <p:cNvPicPr>
            <a:picLocks noChangeAspect="1"/>
          </p:cNvPicPr>
          <p:nvPr/>
        </p:nvPicPr>
        <p:blipFill>
          <a:blip r:embed="rId4"/>
          <a:stretch>
            <a:fillRect/>
          </a:stretch>
        </p:blipFill>
        <p:spPr>
          <a:xfrm>
            <a:off x="6265129" y="1559734"/>
            <a:ext cx="2569464" cy="1380868"/>
          </a:xfrm>
          <a:prstGeom prst="rect">
            <a:avLst/>
          </a:prstGeom>
        </p:spPr>
      </p:pic>
      <p:cxnSp>
        <p:nvCxnSpPr>
          <p:cNvPr id="73" name="Straight Connector 29">
            <a:extLst>
              <a:ext uri="{FF2B5EF4-FFF2-40B4-BE49-F238E27FC236}">
                <a16:creationId xmlns:a16="http://schemas.microsoft.com/office/drawing/2014/main" id="{24A55763-CE5D-4A9B-A9F7-982C800073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13824" y="1349484"/>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8" name="Picture 8" descr="Graphical user interface, text, application&#10;&#10;Description automatically generated">
            <a:extLst>
              <a:ext uri="{FF2B5EF4-FFF2-40B4-BE49-F238E27FC236}">
                <a16:creationId xmlns:a16="http://schemas.microsoft.com/office/drawing/2014/main" id="{B664745C-CEE6-4EB0-40EF-C15782F31A52}"/>
              </a:ext>
            </a:extLst>
          </p:cNvPr>
          <p:cNvPicPr>
            <a:picLocks noChangeAspect="1"/>
          </p:cNvPicPr>
          <p:nvPr/>
        </p:nvPicPr>
        <p:blipFill>
          <a:blip r:embed="rId5"/>
          <a:stretch>
            <a:fillRect/>
          </a:stretch>
        </p:blipFill>
        <p:spPr>
          <a:xfrm>
            <a:off x="9183486" y="1603603"/>
            <a:ext cx="2569464" cy="1293129"/>
          </a:xfrm>
          <a:prstGeom prst="rect">
            <a:avLst/>
          </a:prstGeom>
        </p:spPr>
      </p:pic>
      <p:cxnSp>
        <p:nvCxnSpPr>
          <p:cNvPr id="74" name="Straight Connector 31">
            <a:extLst>
              <a:ext uri="{FF2B5EF4-FFF2-40B4-BE49-F238E27FC236}">
                <a16:creationId xmlns:a16="http://schemas.microsoft.com/office/drawing/2014/main" id="{4E4DDBE7-307B-40B1-B6B5-5B376C16D7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A3DD3AC9-F5C2-2326-2D0D-30E455D98639}"/>
              </a:ext>
            </a:extLst>
          </p:cNvPr>
          <p:cNvSpPr>
            <a:spLocks noGrp="1"/>
          </p:cNvSpPr>
          <p:nvPr>
            <p:ph idx="1"/>
          </p:nvPr>
        </p:nvSpPr>
        <p:spPr>
          <a:xfrm>
            <a:off x="4882896" y="4828032"/>
            <a:ext cx="6675120" cy="1463040"/>
          </a:xfrm>
        </p:spPr>
        <p:txBody>
          <a:bodyPr anchor="ctr">
            <a:normAutofit/>
          </a:bodyPr>
          <a:lstStyle/>
          <a:p>
            <a:r>
              <a:rPr lang="en-US" sz="1700">
                <a:solidFill>
                  <a:schemeClr val="bg1"/>
                </a:solidFill>
                <a:cs typeface="Calibri"/>
              </a:rPr>
              <a:t>SME Status - Demonstrate Subject Matter Expertise in a Chosen Technology by obtaining popular certification. </a:t>
            </a:r>
          </a:p>
          <a:p>
            <a:r>
              <a:rPr lang="en-US" sz="1700">
                <a:solidFill>
                  <a:schemeClr val="bg1"/>
                </a:solidFill>
                <a:cs typeface="Calibri"/>
              </a:rPr>
              <a:t>Career Advancement - Advanced your career to higher level positions.</a:t>
            </a:r>
          </a:p>
          <a:p>
            <a:r>
              <a:rPr lang="en-US" sz="1700">
                <a:solidFill>
                  <a:schemeClr val="bg1"/>
                </a:solidFill>
                <a:cs typeface="Calibri"/>
              </a:rPr>
              <a:t>Salary – Undertake certification to earn a higher salary.</a:t>
            </a:r>
          </a:p>
        </p:txBody>
      </p:sp>
      <p:sp>
        <p:nvSpPr>
          <p:cNvPr id="3" name="TextBox 2">
            <a:extLst>
              <a:ext uri="{FF2B5EF4-FFF2-40B4-BE49-F238E27FC236}">
                <a16:creationId xmlns:a16="http://schemas.microsoft.com/office/drawing/2014/main" id="{809B17E9-CA9B-DF81-0445-11C5C4644173}"/>
              </a:ext>
            </a:extLst>
          </p:cNvPr>
          <p:cNvSpPr txBox="1"/>
          <p:nvPr/>
        </p:nvSpPr>
        <p:spPr>
          <a:xfrm>
            <a:off x="688622" y="583447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hlinkClick r:id="rId6">
                  <a:extLst>
                    <a:ext uri="{A12FA001-AC4F-418D-AE19-62706E023703}">
                      <ahyp:hlinkClr xmlns:ahyp="http://schemas.microsoft.com/office/drawing/2018/hyperlinkcolor" val="tx"/>
                    </a:ext>
                  </a:extLst>
                </a:hlinkClick>
              </a:rPr>
              <a:t>Azure Training + Certification Guide (microsoft.com)</a:t>
            </a:r>
          </a:p>
        </p:txBody>
      </p:sp>
    </p:spTree>
    <p:extLst>
      <p:ext uri="{BB962C8B-B14F-4D97-AF65-F5344CB8AC3E}">
        <p14:creationId xmlns:p14="http://schemas.microsoft.com/office/powerpoint/2010/main" val="28409436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756</Words>
  <Application>Microsoft Office PowerPoint</Application>
  <PresentationFormat>Widescreen</PresentationFormat>
  <Paragraphs>101</Paragraphs>
  <Slides>27</Slides>
  <Notes>0</Notes>
  <HiddenSlides>0</HiddenSlides>
  <MMClips>5</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27</vt:i4>
      </vt:variant>
    </vt:vector>
  </HeadingPairs>
  <TitlesOfParts>
    <vt:vector size="40" baseType="lpstr">
      <vt:lpstr>Arial</vt:lpstr>
      <vt:lpstr>Calibri</vt:lpstr>
      <vt:lpstr>Calibri Light</vt:lpstr>
      <vt:lpstr>Segoe Pro</vt:lpstr>
      <vt:lpstr>Segoe UI</vt:lpstr>
      <vt:lpstr>Segoe UI Semibold</vt:lpstr>
      <vt:lpstr>Segoe UI Semilight</vt:lpstr>
      <vt:lpstr>Tw Cen MT</vt:lpstr>
      <vt:lpstr>Wingdings</vt:lpstr>
      <vt:lpstr>office theme</vt:lpstr>
      <vt:lpstr>Microsoft Power Platform Template</vt:lpstr>
      <vt:lpstr>Office Theme</vt:lpstr>
      <vt:lpstr>Office Theme</vt:lpstr>
      <vt:lpstr>PowerPoint Presentation</vt:lpstr>
      <vt:lpstr>PowerPoint Presentation</vt:lpstr>
      <vt:lpstr>PowerPoint Presentation</vt:lpstr>
      <vt:lpstr>Agenda </vt:lpstr>
      <vt:lpstr>PowerPoint Presentation</vt:lpstr>
      <vt:lpstr>PowerPoint Presentation</vt:lpstr>
      <vt:lpstr>The Value of Fundamentals </vt:lpstr>
      <vt:lpstr>The Value of Specialty </vt:lpstr>
      <vt:lpstr>Why Expert Level Certification ? </vt:lpstr>
      <vt:lpstr>Why get Microsoft Certified As an  IT Professional</vt:lpstr>
      <vt:lpstr>Why get Microsoft  Certified as a  Student </vt:lpstr>
      <vt:lpstr>Why undertake Certification ? </vt:lpstr>
      <vt:lpstr>Personal Benefits</vt:lpstr>
      <vt:lpstr>Overall Metrics Behind Up-Skilling </vt:lpstr>
      <vt:lpstr>PowerPoint Presentation</vt:lpstr>
      <vt:lpstr>PowerPoint Presentation</vt:lpstr>
      <vt:lpstr>Exam Format</vt:lpstr>
      <vt:lpstr>Testing Options  IN- Person &amp; Online </vt:lpstr>
      <vt:lpstr>Certification Costs </vt:lpstr>
      <vt:lpstr>Ways of Getting Discounts </vt:lpstr>
      <vt:lpstr>Microsoft Renewals </vt:lpstr>
      <vt:lpstr>Exam Preparation Resources</vt:lpstr>
      <vt:lpstr>Pathway to Certification </vt:lpstr>
      <vt:lpstr>Matthews Top 3 Tips:   Master the Basics   Industry Experience   Grow Your Knowledge </vt:lpstr>
      <vt:lpstr>Alan's Top 3 Tips:   Learn by doing  Focus on your weaknesses  Set exam date early and stick to it!</vt:lpstr>
      <vt:lpstr>PowerPoint Presentation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Alan Kinane</cp:lastModifiedBy>
  <cp:revision>5</cp:revision>
  <dcterms:created xsi:type="dcterms:W3CDTF">2023-02-14T20:17:29Z</dcterms:created>
  <dcterms:modified xsi:type="dcterms:W3CDTF">2023-02-23T21:27:40Z</dcterms:modified>
</cp:coreProperties>
</file>